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BF5"/>
    <a:srgbClr val="1E96A5"/>
    <a:srgbClr val="003255"/>
    <a:srgbClr val="30CDD7"/>
    <a:srgbClr val="FFCB00"/>
    <a:srgbClr val="FA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2270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33F7B3-D16E-78D3-DFFA-0A9B4B70B166}"/>
              </a:ext>
            </a:extLst>
          </p:cNvPr>
          <p:cNvSpPr/>
          <p:nvPr userDrawn="1"/>
        </p:nvSpPr>
        <p:spPr>
          <a:xfrm>
            <a:off x="0" y="0"/>
            <a:ext cx="10287000" cy="10287000"/>
          </a:xfrm>
          <a:prstGeom prst="rect">
            <a:avLst/>
          </a:prstGeom>
          <a:solidFill>
            <a:srgbClr val="30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5C6DF3-0633-0327-BDE5-D6F4B2A4B36B}"/>
              </a:ext>
            </a:extLst>
          </p:cNvPr>
          <p:cNvSpPr/>
          <p:nvPr userDrawn="1"/>
        </p:nvSpPr>
        <p:spPr>
          <a:xfrm>
            <a:off x="5513102" y="5568419"/>
            <a:ext cx="4004214" cy="4004214"/>
          </a:xfrm>
          <a:prstGeom prst="ellipse">
            <a:avLst/>
          </a:prstGeom>
          <a:solidFill>
            <a:srgbClr val="B4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98120B-C2E6-800E-B2BD-CB1F75D718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3761" y="5568419"/>
            <a:ext cx="3853831" cy="40042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8FB8D7-D31F-702E-C0F6-C2A6EAA9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499"/>
          <a:stretch/>
        </p:blipFill>
        <p:spPr>
          <a:xfrm>
            <a:off x="7817828" y="6807753"/>
            <a:ext cx="2469725" cy="13430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F435EBE-A473-7143-2CDD-8E8475886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760" t="40387" r="24641" b="43295"/>
          <a:stretch/>
        </p:blipFill>
        <p:spPr>
          <a:xfrm>
            <a:off x="5023254" y="7279201"/>
            <a:ext cx="1908176" cy="167867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D5DBB27-7169-74D7-FB64-0B60B6A91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7828" y="4846411"/>
            <a:ext cx="1007604" cy="100760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60D0F23-6B68-498B-FF9E-9BAAC4761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636" t="23375" r="38477" b="38401"/>
          <a:stretch/>
        </p:blipFill>
        <p:spPr>
          <a:xfrm>
            <a:off x="1564498" y="5350214"/>
            <a:ext cx="3162921" cy="43609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ECAA5EE-8C45-C722-9545-A8B8EC382B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5904" y="5350213"/>
            <a:ext cx="3058984" cy="419618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2FA97D5-0F31-DFC0-E558-99F6CFCFDB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3025" y="442395"/>
            <a:ext cx="5840950" cy="10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8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DA49-AD4F-4C68-8E5D-233FB2E0FE7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A2BA-3387-4ADE-A24D-2A405ED2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1747EE-D4B9-C179-DE1D-3B0D1123F435}"/>
              </a:ext>
            </a:extLst>
          </p:cNvPr>
          <p:cNvSpPr txBox="1"/>
          <p:nvPr/>
        </p:nvSpPr>
        <p:spPr>
          <a:xfrm>
            <a:off x="1600558" y="2508518"/>
            <a:ext cx="70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Bold" panose="00000800000000000000" pitchFamily="2" charset="0"/>
              </a:rPr>
              <a:t>RIDAH SHANAVAS!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00341-C44A-82B7-6381-AFA055462FB8}"/>
              </a:ext>
            </a:extLst>
          </p:cNvPr>
          <p:cNvSpPr txBox="1"/>
          <p:nvPr/>
        </p:nvSpPr>
        <p:spPr>
          <a:xfrm>
            <a:off x="2659650" y="1937272"/>
            <a:ext cx="4967700" cy="71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200" dirty="0">
                <a:solidFill>
                  <a:srgbClr val="003255"/>
                </a:solidFill>
                <a:latin typeface="Montserrat SemiBold" panose="00000700000000000000" pitchFamily="2" charset="0"/>
              </a:rPr>
              <a:t>CONGRATULATIONS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4714D-5E62-2E17-E93F-16FA940F7639}"/>
              </a:ext>
            </a:extLst>
          </p:cNvPr>
          <p:cNvSpPr txBox="1"/>
          <p:nvPr/>
        </p:nvSpPr>
        <p:spPr>
          <a:xfrm>
            <a:off x="1851753" y="3358317"/>
            <a:ext cx="6583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i="0" dirty="0">
                <a:solidFill>
                  <a:srgbClr val="212529"/>
                </a:solidFill>
                <a:effectLst/>
                <a:latin typeface="Montserrat Medium" panose="00000600000000000000" pitchFamily="2" charset="0"/>
              </a:rPr>
              <a:t>ON YOUR OUTSTANDING</a:t>
            </a:r>
          </a:p>
          <a:p>
            <a:pPr algn="ctr"/>
            <a:r>
              <a:rPr lang="en-US" sz="3000" b="0" i="0" dirty="0">
                <a:solidFill>
                  <a:srgbClr val="212529"/>
                </a:solidFill>
                <a:effectLst/>
                <a:latin typeface="Montserrat Medium" panose="00000600000000000000" pitchFamily="2" charset="0"/>
              </a:rPr>
              <a:t>UNIVERSITY OFFERS</a:t>
            </a:r>
            <a:endParaRPr lang="en-US" sz="3000" dirty="0">
              <a:latin typeface="Montserrat Medium" panose="00000600000000000000" pitchFamily="2" charset="0"/>
            </a:endParaRPr>
          </a:p>
        </p:txBody>
      </p:sp>
      <p:pic>
        <p:nvPicPr>
          <p:cNvPr id="8" name="Picture Placeholder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BDAFC18-BC7C-644B-C0D1-E03DA0D6AA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1" t="7767" r="14180" b="5025"/>
          <a:stretch/>
        </p:blipFill>
        <p:spPr>
          <a:xfrm>
            <a:off x="5471818" y="5535386"/>
            <a:ext cx="4041939" cy="4041939"/>
          </a:xfrm>
          <a:prstGeom prst="ellipse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20732E5-EBB9-02CB-A5BC-0F9CE843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7585" y="5780253"/>
            <a:ext cx="389659" cy="554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231BE8-0F7B-EA54-CE14-807176A81542}"/>
              </a:ext>
            </a:extLst>
          </p:cNvPr>
          <p:cNvSpPr txBox="1"/>
          <p:nvPr/>
        </p:nvSpPr>
        <p:spPr>
          <a:xfrm>
            <a:off x="2565047" y="575254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 Medium" panose="00000600000000000000" pitchFamily="2" charset="0"/>
              </a:rPr>
              <a:t>STANFORD</a:t>
            </a:r>
          </a:p>
          <a:p>
            <a:r>
              <a:rPr lang="en-US" sz="1200" dirty="0">
                <a:latin typeface="Montserrat Medium" panose="00000600000000000000" pitchFamily="2" charset="0"/>
              </a:rPr>
              <a:t>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55920-8D0A-21E5-10D9-8711951C2120}"/>
              </a:ext>
            </a:extLst>
          </p:cNvPr>
          <p:cNvSpPr txBox="1"/>
          <p:nvPr/>
        </p:nvSpPr>
        <p:spPr>
          <a:xfrm>
            <a:off x="2565047" y="6617492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 Medium" panose="00000600000000000000" pitchFamily="2" charset="0"/>
              </a:rPr>
              <a:t>UNIVERSITY OF</a:t>
            </a:r>
          </a:p>
          <a:p>
            <a:r>
              <a:rPr lang="en-US" sz="1200" dirty="0">
                <a:latin typeface="Montserrat Medium" panose="00000600000000000000" pitchFamily="2" charset="0"/>
              </a:rPr>
              <a:t>CAMBRIDGE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443D9-F091-4DAB-20F4-CCEA97AD0D4B}"/>
              </a:ext>
            </a:extLst>
          </p:cNvPr>
          <p:cNvSpPr txBox="1"/>
          <p:nvPr/>
        </p:nvSpPr>
        <p:spPr>
          <a:xfrm>
            <a:off x="2565047" y="7482440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 Medium" panose="00000600000000000000" pitchFamily="2" charset="0"/>
              </a:rPr>
              <a:t>THE UNIVERSITY</a:t>
            </a:r>
          </a:p>
          <a:p>
            <a:r>
              <a:rPr lang="en-US" sz="1200" dirty="0">
                <a:latin typeface="Montserrat Medium" panose="00000600000000000000" pitchFamily="2" charset="0"/>
              </a:rPr>
              <a:t>OF CALIFORNIA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2BA00-7A67-1C20-F716-8D3998041918}"/>
              </a:ext>
            </a:extLst>
          </p:cNvPr>
          <p:cNvSpPr txBox="1"/>
          <p:nvPr/>
        </p:nvSpPr>
        <p:spPr>
          <a:xfrm>
            <a:off x="2565047" y="8347387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 Medium" panose="00000600000000000000" pitchFamily="2" charset="0"/>
              </a:rPr>
              <a:t>KELLEY SCHOOL</a:t>
            </a:r>
          </a:p>
          <a:p>
            <a:r>
              <a:rPr lang="en-US" sz="1200" dirty="0">
                <a:latin typeface="Montserrat Medium" panose="00000600000000000000" pitchFamily="2" charset="0"/>
              </a:rPr>
              <a:t>OF BUSINESS</a:t>
            </a:r>
          </a:p>
          <a:p>
            <a:r>
              <a:rPr lang="en-US" sz="1200" dirty="0">
                <a:latin typeface="Montserrat Medium" panose="00000600000000000000" pitchFamily="2" charset="0"/>
              </a:rPr>
              <a:t>INDIANA UNIVERSITY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404E46F-8A2C-54C7-F472-33092BC2E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1606" y="6696363"/>
            <a:ext cx="441614" cy="554182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1557BA64-577D-A2B9-F6BE-48EB0885E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28" y="7443285"/>
            <a:ext cx="648486" cy="648486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F5ECBE80-B15F-00DD-2462-F37BFAF40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88" y="8356188"/>
            <a:ext cx="529365" cy="62872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56410F6F-B74A-3BAB-1D29-BFE064539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2503" y="5651042"/>
            <a:ext cx="45719" cy="366279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471664E-204A-9FBC-E9FE-5A2F30254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624" y="5839983"/>
            <a:ext cx="752475" cy="381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47A3D92-7BCB-F92C-CCF9-D0DDBC321A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624" y="6715262"/>
            <a:ext cx="752475" cy="381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C30800F-F0A2-8DFB-2FDF-A4087C13EB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624" y="7590541"/>
            <a:ext cx="752475" cy="381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BB8E8DB-A3E9-1C36-90CF-6F69B192A5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624" y="8545368"/>
            <a:ext cx="752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Bold</vt:lpstr>
      <vt:lpstr>Montserrat Medium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Karunakar Mittagadupula</dc:creator>
  <cp:lastModifiedBy>Karunakar Mittagadupula</cp:lastModifiedBy>
  <cp:revision>98</cp:revision>
  <dcterms:created xsi:type="dcterms:W3CDTF">2023-01-11T08:11:52Z</dcterms:created>
  <dcterms:modified xsi:type="dcterms:W3CDTF">2023-01-17T10:12:48Z</dcterms:modified>
</cp:coreProperties>
</file>