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handoutMasterIdLst>
    <p:handoutMasterId r:id="rId4"/>
  </p:handoutMasterIdLst>
  <p:sldIdLst>
    <p:sldId id="260" r:id="rId2"/>
    <p:sldId id="261" r:id="rId3"/>
  </p:sldIdLst>
  <p:sldSz cx="18000663" cy="18000663"/>
  <p:notesSz cx="6858000" cy="9144000"/>
  <p:defaultTextStyle>
    <a:defPPr>
      <a:defRPr lang="en-US"/>
    </a:defPPr>
    <a:lvl1pPr marL="0" algn="l" defTabSz="782635" rtl="0" eaLnBrk="1" latinLnBrk="0" hangingPunct="1">
      <a:defRPr sz="3081" kern="1200">
        <a:solidFill>
          <a:schemeClr val="tx1"/>
        </a:solidFill>
        <a:latin typeface="+mn-lt"/>
        <a:ea typeface="+mn-ea"/>
        <a:cs typeface="+mn-cs"/>
      </a:defRPr>
    </a:lvl1pPr>
    <a:lvl2pPr marL="782635" algn="l" defTabSz="782635" rtl="0" eaLnBrk="1" latinLnBrk="0" hangingPunct="1">
      <a:defRPr sz="3081" kern="1200">
        <a:solidFill>
          <a:schemeClr val="tx1"/>
        </a:solidFill>
        <a:latin typeface="+mn-lt"/>
        <a:ea typeface="+mn-ea"/>
        <a:cs typeface="+mn-cs"/>
      </a:defRPr>
    </a:lvl2pPr>
    <a:lvl3pPr marL="1565270" algn="l" defTabSz="782635" rtl="0" eaLnBrk="1" latinLnBrk="0" hangingPunct="1">
      <a:defRPr sz="3081" kern="1200">
        <a:solidFill>
          <a:schemeClr val="tx1"/>
        </a:solidFill>
        <a:latin typeface="+mn-lt"/>
        <a:ea typeface="+mn-ea"/>
        <a:cs typeface="+mn-cs"/>
      </a:defRPr>
    </a:lvl3pPr>
    <a:lvl4pPr marL="2347905" algn="l" defTabSz="782635" rtl="0" eaLnBrk="1" latinLnBrk="0" hangingPunct="1">
      <a:defRPr sz="3081" kern="1200">
        <a:solidFill>
          <a:schemeClr val="tx1"/>
        </a:solidFill>
        <a:latin typeface="+mn-lt"/>
        <a:ea typeface="+mn-ea"/>
        <a:cs typeface="+mn-cs"/>
      </a:defRPr>
    </a:lvl4pPr>
    <a:lvl5pPr marL="3130540" algn="l" defTabSz="782635" rtl="0" eaLnBrk="1" latinLnBrk="0" hangingPunct="1">
      <a:defRPr sz="3081" kern="1200">
        <a:solidFill>
          <a:schemeClr val="tx1"/>
        </a:solidFill>
        <a:latin typeface="+mn-lt"/>
        <a:ea typeface="+mn-ea"/>
        <a:cs typeface="+mn-cs"/>
      </a:defRPr>
    </a:lvl5pPr>
    <a:lvl6pPr marL="3913175" algn="l" defTabSz="782635" rtl="0" eaLnBrk="1" latinLnBrk="0" hangingPunct="1">
      <a:defRPr sz="3081" kern="1200">
        <a:solidFill>
          <a:schemeClr val="tx1"/>
        </a:solidFill>
        <a:latin typeface="+mn-lt"/>
        <a:ea typeface="+mn-ea"/>
        <a:cs typeface="+mn-cs"/>
      </a:defRPr>
    </a:lvl6pPr>
    <a:lvl7pPr marL="4695810" algn="l" defTabSz="782635" rtl="0" eaLnBrk="1" latinLnBrk="0" hangingPunct="1">
      <a:defRPr sz="3081" kern="1200">
        <a:solidFill>
          <a:schemeClr val="tx1"/>
        </a:solidFill>
        <a:latin typeface="+mn-lt"/>
        <a:ea typeface="+mn-ea"/>
        <a:cs typeface="+mn-cs"/>
      </a:defRPr>
    </a:lvl7pPr>
    <a:lvl8pPr marL="5478445" algn="l" defTabSz="782635" rtl="0" eaLnBrk="1" latinLnBrk="0" hangingPunct="1">
      <a:defRPr sz="3081" kern="1200">
        <a:solidFill>
          <a:schemeClr val="tx1"/>
        </a:solidFill>
        <a:latin typeface="+mn-lt"/>
        <a:ea typeface="+mn-ea"/>
        <a:cs typeface="+mn-cs"/>
      </a:defRPr>
    </a:lvl8pPr>
    <a:lvl9pPr marL="6261080" algn="l" defTabSz="782635" rtl="0" eaLnBrk="1" latinLnBrk="0" hangingPunct="1">
      <a:defRPr sz="308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3E8"/>
    <a:srgbClr val="4BC4CD"/>
    <a:srgbClr val="74288B"/>
    <a:srgbClr val="4EC4CF"/>
    <a:srgbClr val="4DC4CF"/>
    <a:srgbClr val="F3E8EC"/>
    <a:srgbClr val="5CC7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 varScale="1">
        <p:scale>
          <a:sx n="27" d="100"/>
          <a:sy n="27" d="100"/>
        </p:scale>
        <p:origin x="113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382C9DD1-B8A6-4902-9C89-A3BE86A17C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B87B439-20C2-46D3-A091-F21D73FCD0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36ADB1-066E-42F3-8457-12382E8814CD}" type="datetimeFigureOut">
              <a:rPr lang="en-IN" smtClean="0"/>
              <a:t>23-02-2022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8B91BDF-7535-49BF-94C1-C4D4B5A948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37EF380-C2C2-408E-B535-DD43D915EC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B71B4-94C1-4320-90EE-3C2FD213700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9606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0050" y="2945943"/>
            <a:ext cx="15300564" cy="6266897"/>
          </a:xfrm>
        </p:spPr>
        <p:txBody>
          <a:bodyPr anchor="b"/>
          <a:lstStyle>
            <a:lvl1pPr algn="ctr">
              <a:defRPr sz="11812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50083" y="9454516"/>
            <a:ext cx="13500497" cy="4345992"/>
          </a:xfrm>
        </p:spPr>
        <p:txBody>
          <a:bodyPr/>
          <a:lstStyle>
            <a:lvl1pPr marL="0" indent="0" algn="ctr">
              <a:buNone/>
              <a:defRPr sz="4725"/>
            </a:lvl1pPr>
            <a:lvl2pPr marL="900044" indent="0" algn="ctr">
              <a:buNone/>
              <a:defRPr sz="3937"/>
            </a:lvl2pPr>
            <a:lvl3pPr marL="1800088" indent="0" algn="ctr">
              <a:buNone/>
              <a:defRPr sz="3543"/>
            </a:lvl3pPr>
            <a:lvl4pPr marL="2700132" indent="0" algn="ctr">
              <a:buNone/>
              <a:defRPr sz="3150"/>
            </a:lvl4pPr>
            <a:lvl5pPr marL="3600176" indent="0" algn="ctr">
              <a:buNone/>
              <a:defRPr sz="3150"/>
            </a:lvl5pPr>
            <a:lvl6pPr marL="4500220" indent="0" algn="ctr">
              <a:buNone/>
              <a:defRPr sz="3150"/>
            </a:lvl6pPr>
            <a:lvl7pPr marL="5400264" indent="0" algn="ctr">
              <a:buNone/>
              <a:defRPr sz="3150"/>
            </a:lvl7pPr>
            <a:lvl8pPr marL="6300307" indent="0" algn="ctr">
              <a:buNone/>
              <a:defRPr sz="3150"/>
            </a:lvl8pPr>
            <a:lvl9pPr marL="7200351" indent="0" algn="ctr">
              <a:buNone/>
              <a:defRPr sz="315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35161-729C-423E-92E6-DCE6CF598D0B}" type="datetimeFigureOut">
              <a:rPr lang="en-IN" smtClean="0"/>
              <a:t>23-02-2022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98E5-5932-41E8-8999-DE49552CF8B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75637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35161-729C-423E-92E6-DCE6CF598D0B}" type="datetimeFigureOut">
              <a:rPr lang="en-IN" smtClean="0"/>
              <a:t>23-02-2022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98E5-5932-41E8-8999-DE49552CF8B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917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881725" y="958369"/>
            <a:ext cx="3881393" cy="152547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7546" y="958369"/>
            <a:ext cx="11419171" cy="152547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35161-729C-423E-92E6-DCE6CF598D0B}" type="datetimeFigureOut">
              <a:rPr lang="en-IN" smtClean="0"/>
              <a:t>23-02-2022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98E5-5932-41E8-8999-DE49552CF8B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55327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50083" y="9454516"/>
            <a:ext cx="13500497" cy="4345992"/>
          </a:xfrm>
        </p:spPr>
        <p:txBody>
          <a:bodyPr/>
          <a:lstStyle>
            <a:lvl1pPr marL="0" indent="0" algn="ctr">
              <a:buNone/>
              <a:defRPr sz="3037"/>
            </a:lvl1pPr>
            <a:lvl2pPr marL="578582" indent="0" algn="ctr">
              <a:buNone/>
              <a:defRPr sz="2531"/>
            </a:lvl2pPr>
            <a:lvl3pPr marL="1157164" indent="0" algn="ctr">
              <a:buNone/>
              <a:defRPr sz="2278"/>
            </a:lvl3pPr>
            <a:lvl4pPr marL="1735746" indent="0" algn="ctr">
              <a:buNone/>
              <a:defRPr sz="2025"/>
            </a:lvl4pPr>
            <a:lvl5pPr marL="2314328" indent="0" algn="ctr">
              <a:buNone/>
              <a:defRPr sz="2025"/>
            </a:lvl5pPr>
            <a:lvl6pPr marL="2892910" indent="0" algn="ctr">
              <a:buNone/>
              <a:defRPr sz="2025"/>
            </a:lvl6pPr>
            <a:lvl7pPr marL="3471492" indent="0" algn="ctr">
              <a:buNone/>
              <a:defRPr sz="2025"/>
            </a:lvl7pPr>
            <a:lvl8pPr marL="4050074" indent="0" algn="ctr">
              <a:buNone/>
              <a:defRPr sz="2025"/>
            </a:lvl8pPr>
            <a:lvl9pPr marL="4628656" indent="0" algn="ctr">
              <a:buNone/>
              <a:defRPr sz="2025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35161-729C-423E-92E6-DCE6CF598D0B}" type="datetimeFigureOut">
              <a:rPr lang="en-IN" smtClean="0"/>
              <a:t>23-02-2022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98E5-5932-41E8-8999-DE49552CF8BA}" type="slidenum">
              <a:rPr lang="en-IN" smtClean="0"/>
              <a:t>‹#›</a:t>
            </a:fld>
            <a:endParaRPr lang="en-IN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3CEE363-4CAE-4FA5-A244-5C134AD9CA5F}"/>
              </a:ext>
            </a:extLst>
          </p:cNvPr>
          <p:cNvSpPr/>
          <p:nvPr userDrawn="1"/>
        </p:nvSpPr>
        <p:spPr>
          <a:xfrm>
            <a:off x="0" y="1"/>
            <a:ext cx="18000663" cy="18000663"/>
          </a:xfrm>
          <a:prstGeom prst="rect">
            <a:avLst/>
          </a:prstGeom>
          <a:solidFill>
            <a:srgbClr val="F3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531"/>
          </a:p>
        </p:txBody>
      </p:sp>
      <p:pic>
        <p:nvPicPr>
          <p:cNvPr id="13" name="Graphic 12">
            <a:extLst>
              <a:ext uri="{FF2B5EF4-FFF2-40B4-BE49-F238E27FC236}">
                <a16:creationId xmlns="" xmlns:a16="http://schemas.microsoft.com/office/drawing/2014/main" id="{85FCC3FC-A576-4CAA-A3AB-2A5E890F39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"/>
            <a:ext cx="18000663" cy="1293381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66A52CAF-9999-410F-B756-56F1069892C7}"/>
              </a:ext>
            </a:extLst>
          </p:cNvPr>
          <p:cNvSpPr/>
          <p:nvPr userDrawn="1"/>
        </p:nvSpPr>
        <p:spPr>
          <a:xfrm>
            <a:off x="0" y="4588405"/>
            <a:ext cx="18000663" cy="1115971"/>
          </a:xfrm>
          <a:prstGeom prst="rect">
            <a:avLst/>
          </a:prstGeom>
          <a:solidFill>
            <a:srgbClr val="4DC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531"/>
          </a:p>
        </p:txBody>
      </p:sp>
    </p:spTree>
    <p:extLst>
      <p:ext uri="{BB962C8B-B14F-4D97-AF65-F5344CB8AC3E}">
        <p14:creationId xmlns:p14="http://schemas.microsoft.com/office/powerpoint/2010/main" val="2579532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35161-729C-423E-92E6-DCE6CF598D0B}" type="datetimeFigureOut">
              <a:rPr lang="en-IN" smtClean="0"/>
              <a:t>23-02-2022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98E5-5932-41E8-8999-DE49552CF8B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0027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171" y="4487671"/>
            <a:ext cx="15525572" cy="7487774"/>
          </a:xfrm>
        </p:spPr>
        <p:txBody>
          <a:bodyPr anchor="b"/>
          <a:lstStyle>
            <a:lvl1pPr>
              <a:defRPr sz="11812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8171" y="12046282"/>
            <a:ext cx="15525572" cy="3937644"/>
          </a:xfrm>
        </p:spPr>
        <p:txBody>
          <a:bodyPr/>
          <a:lstStyle>
            <a:lvl1pPr marL="0" indent="0">
              <a:buNone/>
              <a:defRPr sz="4725">
                <a:solidFill>
                  <a:schemeClr val="tx1"/>
                </a:solidFill>
              </a:defRPr>
            </a:lvl1pPr>
            <a:lvl2pPr marL="900044" indent="0"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 marL="1800088" indent="0">
              <a:buNone/>
              <a:defRPr sz="3543">
                <a:solidFill>
                  <a:schemeClr val="tx1">
                    <a:tint val="75000"/>
                  </a:schemeClr>
                </a:solidFill>
              </a:defRPr>
            </a:lvl3pPr>
            <a:lvl4pPr marL="2700132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4pPr>
            <a:lvl5pPr marL="3600176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5pPr>
            <a:lvl6pPr marL="4500220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6pPr>
            <a:lvl7pPr marL="5400264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7pPr>
            <a:lvl8pPr marL="6300307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8pPr>
            <a:lvl9pPr marL="7200351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35161-729C-423E-92E6-DCE6CF598D0B}" type="datetimeFigureOut">
              <a:rPr lang="en-IN" smtClean="0"/>
              <a:t>23-02-2022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98E5-5932-41E8-8999-DE49552CF8B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57621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7545" y="4791843"/>
            <a:ext cx="7650282" cy="114212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12836" y="4791843"/>
            <a:ext cx="7650282" cy="114212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35161-729C-423E-92E6-DCE6CF598D0B}" type="datetimeFigureOut">
              <a:rPr lang="en-IN" smtClean="0"/>
              <a:t>23-02-2022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98E5-5932-41E8-8999-DE49552CF8B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44595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0" y="958373"/>
            <a:ext cx="15525572" cy="347929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9892" y="4412664"/>
            <a:ext cx="7615123" cy="2162578"/>
          </a:xfrm>
        </p:spPr>
        <p:txBody>
          <a:bodyPr anchor="b"/>
          <a:lstStyle>
            <a:lvl1pPr marL="0" indent="0">
              <a:buNone/>
              <a:defRPr sz="4725" b="1"/>
            </a:lvl1pPr>
            <a:lvl2pPr marL="900044" indent="0">
              <a:buNone/>
              <a:defRPr sz="3937" b="1"/>
            </a:lvl2pPr>
            <a:lvl3pPr marL="1800088" indent="0">
              <a:buNone/>
              <a:defRPr sz="3543" b="1"/>
            </a:lvl3pPr>
            <a:lvl4pPr marL="2700132" indent="0">
              <a:buNone/>
              <a:defRPr sz="3150" b="1"/>
            </a:lvl4pPr>
            <a:lvl5pPr marL="3600176" indent="0">
              <a:buNone/>
              <a:defRPr sz="3150" b="1"/>
            </a:lvl5pPr>
            <a:lvl6pPr marL="4500220" indent="0">
              <a:buNone/>
              <a:defRPr sz="3150" b="1"/>
            </a:lvl6pPr>
            <a:lvl7pPr marL="5400264" indent="0">
              <a:buNone/>
              <a:defRPr sz="3150" b="1"/>
            </a:lvl7pPr>
            <a:lvl8pPr marL="6300307" indent="0">
              <a:buNone/>
              <a:defRPr sz="3150" b="1"/>
            </a:lvl8pPr>
            <a:lvl9pPr marL="7200351" indent="0">
              <a:buNone/>
              <a:defRPr sz="315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892" y="6575242"/>
            <a:ext cx="7615123" cy="96711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112837" y="4412664"/>
            <a:ext cx="7652626" cy="2162578"/>
          </a:xfrm>
        </p:spPr>
        <p:txBody>
          <a:bodyPr anchor="b"/>
          <a:lstStyle>
            <a:lvl1pPr marL="0" indent="0">
              <a:buNone/>
              <a:defRPr sz="4725" b="1"/>
            </a:lvl1pPr>
            <a:lvl2pPr marL="900044" indent="0">
              <a:buNone/>
              <a:defRPr sz="3937" b="1"/>
            </a:lvl2pPr>
            <a:lvl3pPr marL="1800088" indent="0">
              <a:buNone/>
              <a:defRPr sz="3543" b="1"/>
            </a:lvl3pPr>
            <a:lvl4pPr marL="2700132" indent="0">
              <a:buNone/>
              <a:defRPr sz="3150" b="1"/>
            </a:lvl4pPr>
            <a:lvl5pPr marL="3600176" indent="0">
              <a:buNone/>
              <a:defRPr sz="3150" b="1"/>
            </a:lvl5pPr>
            <a:lvl6pPr marL="4500220" indent="0">
              <a:buNone/>
              <a:defRPr sz="3150" b="1"/>
            </a:lvl6pPr>
            <a:lvl7pPr marL="5400264" indent="0">
              <a:buNone/>
              <a:defRPr sz="3150" b="1"/>
            </a:lvl7pPr>
            <a:lvl8pPr marL="6300307" indent="0">
              <a:buNone/>
              <a:defRPr sz="3150" b="1"/>
            </a:lvl8pPr>
            <a:lvl9pPr marL="7200351" indent="0">
              <a:buNone/>
              <a:defRPr sz="315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112837" y="6575242"/>
            <a:ext cx="7652626" cy="96711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35161-729C-423E-92E6-DCE6CF598D0B}" type="datetimeFigureOut">
              <a:rPr lang="en-IN" smtClean="0"/>
              <a:t>23-02-2022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98E5-5932-41E8-8999-DE49552CF8B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3020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35161-729C-423E-92E6-DCE6CF598D0B}" type="datetimeFigureOut">
              <a:rPr lang="en-IN" smtClean="0"/>
              <a:t>23-02-2022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98E5-5932-41E8-8999-DE49552CF8B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0833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35161-729C-423E-92E6-DCE6CF598D0B}" type="datetimeFigureOut">
              <a:rPr lang="en-IN" smtClean="0"/>
              <a:t>23-02-2022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98E5-5932-41E8-8999-DE49552CF8B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73689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0" y="1200044"/>
            <a:ext cx="5805682" cy="4200155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2626" y="2591766"/>
            <a:ext cx="9112836" cy="12792138"/>
          </a:xfrm>
        </p:spPr>
        <p:txBody>
          <a:bodyPr/>
          <a:lstStyle>
            <a:lvl1pPr>
              <a:defRPr sz="6300"/>
            </a:lvl1pPr>
            <a:lvl2pPr>
              <a:defRPr sz="5512"/>
            </a:lvl2pPr>
            <a:lvl3pPr>
              <a:defRPr sz="4725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9890" y="5400199"/>
            <a:ext cx="5805682" cy="10004536"/>
          </a:xfrm>
        </p:spPr>
        <p:txBody>
          <a:bodyPr/>
          <a:lstStyle>
            <a:lvl1pPr marL="0" indent="0">
              <a:buNone/>
              <a:defRPr sz="3150"/>
            </a:lvl1pPr>
            <a:lvl2pPr marL="900044" indent="0">
              <a:buNone/>
              <a:defRPr sz="2756"/>
            </a:lvl2pPr>
            <a:lvl3pPr marL="1800088" indent="0">
              <a:buNone/>
              <a:defRPr sz="2362"/>
            </a:lvl3pPr>
            <a:lvl4pPr marL="2700132" indent="0">
              <a:buNone/>
              <a:defRPr sz="1969"/>
            </a:lvl4pPr>
            <a:lvl5pPr marL="3600176" indent="0">
              <a:buNone/>
              <a:defRPr sz="1969"/>
            </a:lvl5pPr>
            <a:lvl6pPr marL="4500220" indent="0">
              <a:buNone/>
              <a:defRPr sz="1969"/>
            </a:lvl6pPr>
            <a:lvl7pPr marL="5400264" indent="0">
              <a:buNone/>
              <a:defRPr sz="1969"/>
            </a:lvl7pPr>
            <a:lvl8pPr marL="6300307" indent="0">
              <a:buNone/>
              <a:defRPr sz="1969"/>
            </a:lvl8pPr>
            <a:lvl9pPr marL="7200351" indent="0">
              <a:buNone/>
              <a:defRPr sz="196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35161-729C-423E-92E6-DCE6CF598D0B}" type="datetimeFigureOut">
              <a:rPr lang="en-IN" smtClean="0"/>
              <a:t>23-02-2022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98E5-5932-41E8-8999-DE49552CF8B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54245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0" y="1200044"/>
            <a:ext cx="5805682" cy="4200155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52626" y="2591766"/>
            <a:ext cx="9112836" cy="12792138"/>
          </a:xfrm>
        </p:spPr>
        <p:txBody>
          <a:bodyPr anchor="t"/>
          <a:lstStyle>
            <a:lvl1pPr marL="0" indent="0">
              <a:buNone/>
              <a:defRPr sz="6300"/>
            </a:lvl1pPr>
            <a:lvl2pPr marL="900044" indent="0">
              <a:buNone/>
              <a:defRPr sz="5512"/>
            </a:lvl2pPr>
            <a:lvl3pPr marL="1800088" indent="0">
              <a:buNone/>
              <a:defRPr sz="4725"/>
            </a:lvl3pPr>
            <a:lvl4pPr marL="2700132" indent="0">
              <a:buNone/>
              <a:defRPr sz="3937"/>
            </a:lvl4pPr>
            <a:lvl5pPr marL="3600176" indent="0">
              <a:buNone/>
              <a:defRPr sz="3937"/>
            </a:lvl5pPr>
            <a:lvl6pPr marL="4500220" indent="0">
              <a:buNone/>
              <a:defRPr sz="3937"/>
            </a:lvl6pPr>
            <a:lvl7pPr marL="5400264" indent="0">
              <a:buNone/>
              <a:defRPr sz="3937"/>
            </a:lvl7pPr>
            <a:lvl8pPr marL="6300307" indent="0">
              <a:buNone/>
              <a:defRPr sz="3937"/>
            </a:lvl8pPr>
            <a:lvl9pPr marL="7200351" indent="0">
              <a:buNone/>
              <a:defRPr sz="393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9890" y="5400199"/>
            <a:ext cx="5805682" cy="10004536"/>
          </a:xfrm>
        </p:spPr>
        <p:txBody>
          <a:bodyPr/>
          <a:lstStyle>
            <a:lvl1pPr marL="0" indent="0">
              <a:buNone/>
              <a:defRPr sz="3150"/>
            </a:lvl1pPr>
            <a:lvl2pPr marL="900044" indent="0">
              <a:buNone/>
              <a:defRPr sz="2756"/>
            </a:lvl2pPr>
            <a:lvl3pPr marL="1800088" indent="0">
              <a:buNone/>
              <a:defRPr sz="2362"/>
            </a:lvl3pPr>
            <a:lvl4pPr marL="2700132" indent="0">
              <a:buNone/>
              <a:defRPr sz="1969"/>
            </a:lvl4pPr>
            <a:lvl5pPr marL="3600176" indent="0">
              <a:buNone/>
              <a:defRPr sz="1969"/>
            </a:lvl5pPr>
            <a:lvl6pPr marL="4500220" indent="0">
              <a:buNone/>
              <a:defRPr sz="1969"/>
            </a:lvl6pPr>
            <a:lvl7pPr marL="5400264" indent="0">
              <a:buNone/>
              <a:defRPr sz="1969"/>
            </a:lvl7pPr>
            <a:lvl8pPr marL="6300307" indent="0">
              <a:buNone/>
              <a:defRPr sz="1969"/>
            </a:lvl8pPr>
            <a:lvl9pPr marL="7200351" indent="0">
              <a:buNone/>
              <a:defRPr sz="196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35161-729C-423E-92E6-DCE6CF598D0B}" type="datetimeFigureOut">
              <a:rPr lang="en-IN" smtClean="0"/>
              <a:t>23-02-2022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98E5-5932-41E8-8999-DE49552CF8B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88277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37546" y="958373"/>
            <a:ext cx="15525572" cy="3479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7546" y="4791843"/>
            <a:ext cx="15525572" cy="11421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37546" y="16683952"/>
            <a:ext cx="4050149" cy="958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35161-729C-423E-92E6-DCE6CF598D0B}" type="datetimeFigureOut">
              <a:rPr lang="en-IN" smtClean="0"/>
              <a:t>23-02-2022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2720" y="16683952"/>
            <a:ext cx="6075224" cy="958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712968" y="16683952"/>
            <a:ext cx="4050149" cy="958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598E5-5932-41E8-8999-DE49552CF8B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0446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l" defTabSz="1800088" rtl="0" eaLnBrk="1" latinLnBrk="0" hangingPunct="1">
        <a:lnSpc>
          <a:spcPct val="90000"/>
        </a:lnSpc>
        <a:spcBef>
          <a:spcPct val="0"/>
        </a:spcBef>
        <a:buNone/>
        <a:defRPr sz="86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022" indent="-450022" algn="l" defTabSz="1800088" rtl="0" eaLnBrk="1" latinLnBrk="0" hangingPunct="1">
        <a:lnSpc>
          <a:spcPct val="90000"/>
        </a:lnSpc>
        <a:spcBef>
          <a:spcPts val="1969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1pPr>
      <a:lvl2pPr marL="1350066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2pPr>
      <a:lvl3pPr marL="2250110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150154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4050198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950242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850285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750329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650373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1pPr>
      <a:lvl2pPr marL="900044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2pPr>
      <a:lvl3pPr marL="1800088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3pPr>
      <a:lvl4pPr marL="2700132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3600176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500220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400264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300307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200351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raphic 6">
            <a:extLst>
              <a:ext uri="{FF2B5EF4-FFF2-40B4-BE49-F238E27FC236}">
                <a16:creationId xmlns="" xmlns:a16="http://schemas.microsoft.com/office/drawing/2014/main" id="{E72C48FC-6DCC-2F43-A708-996D4E52683E}"/>
              </a:ext>
            </a:extLst>
          </p:cNvPr>
          <p:cNvSpPr/>
          <p:nvPr/>
        </p:nvSpPr>
        <p:spPr>
          <a:xfrm>
            <a:off x="3379225" y="1414764"/>
            <a:ext cx="4315961" cy="4315961"/>
          </a:xfrm>
          <a:custGeom>
            <a:avLst/>
            <a:gdLst>
              <a:gd name="connsiteX0" fmla="*/ 2856926 w 2856925"/>
              <a:gd name="connsiteY0" fmla="*/ 1428463 h 2856925"/>
              <a:gd name="connsiteX1" fmla="*/ 1428463 w 2856925"/>
              <a:gd name="connsiteY1" fmla="*/ 2856925 h 2856925"/>
              <a:gd name="connsiteX2" fmla="*/ 0 w 2856925"/>
              <a:gd name="connsiteY2" fmla="*/ 1428463 h 2856925"/>
              <a:gd name="connsiteX3" fmla="*/ 1428463 w 2856925"/>
              <a:gd name="connsiteY3" fmla="*/ 0 h 2856925"/>
              <a:gd name="connsiteX4" fmla="*/ 2856926 w 2856925"/>
              <a:gd name="connsiteY4" fmla="*/ 1428463 h 285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6925" h="2856925">
                <a:moveTo>
                  <a:pt x="2856926" y="1428463"/>
                </a:moveTo>
                <a:cubicBezTo>
                  <a:pt x="2856926" y="2217316"/>
                  <a:pt x="2217315" y="2856925"/>
                  <a:pt x="1428463" y="2856925"/>
                </a:cubicBezTo>
                <a:cubicBezTo>
                  <a:pt x="639610" y="2856925"/>
                  <a:pt x="0" y="2217316"/>
                  <a:pt x="0" y="1428463"/>
                </a:cubicBezTo>
                <a:cubicBezTo>
                  <a:pt x="0" y="639610"/>
                  <a:pt x="639610" y="0"/>
                  <a:pt x="1428463" y="0"/>
                </a:cubicBezTo>
                <a:cubicBezTo>
                  <a:pt x="2217315" y="0"/>
                  <a:pt x="2856926" y="639610"/>
                  <a:pt x="2856926" y="1428463"/>
                </a:cubicBezTo>
              </a:path>
            </a:pathLst>
          </a:custGeom>
          <a:solidFill>
            <a:srgbClr val="003255"/>
          </a:solidFill>
          <a:ln w="1678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06" r="192" b="6977"/>
          <a:stretch/>
        </p:blipFill>
        <p:spPr>
          <a:xfrm>
            <a:off x="-429767" y="2011359"/>
            <a:ext cx="17413162" cy="6912864"/>
          </a:xfrm>
          <a:prstGeom prst="rect">
            <a:avLst/>
          </a:prstGeom>
        </p:spPr>
      </p:pic>
      <p:sp>
        <p:nvSpPr>
          <p:cNvPr id="40" name="Oval 39"/>
          <p:cNvSpPr/>
          <p:nvPr/>
        </p:nvSpPr>
        <p:spPr>
          <a:xfrm>
            <a:off x="7613246" y="-950302"/>
            <a:ext cx="7076440" cy="6234289"/>
          </a:xfrm>
          <a:prstGeom prst="ellipse">
            <a:avLst/>
          </a:prstGeom>
          <a:solidFill>
            <a:srgbClr val="4BC4CD"/>
          </a:solidFill>
          <a:ln>
            <a:solidFill>
              <a:srgbClr val="4BC4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9652429" y="12455157"/>
            <a:ext cx="779732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cap="none" spc="0" dirty="0" smtClean="0">
                <a:ln w="0"/>
                <a:solidFill>
                  <a:srgbClr val="7428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arJoe 5 CASUAL PRO" panose="02000000000000000000" pitchFamily="2" charset="0"/>
              </a:rPr>
              <a:t>Stress Management</a:t>
            </a:r>
            <a:endParaRPr lang="en-US" sz="8000" cap="none" spc="0" dirty="0">
              <a:ln w="0"/>
              <a:solidFill>
                <a:srgbClr val="74288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arJoe 5 CASUAL PRO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67441" y="15462464"/>
            <a:ext cx="17986811" cy="2538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83DF7450-3141-4CA7-BD05-604B966B40DE}"/>
              </a:ext>
            </a:extLst>
          </p:cNvPr>
          <p:cNvGrpSpPr/>
          <p:nvPr/>
        </p:nvGrpSpPr>
        <p:grpSpPr>
          <a:xfrm>
            <a:off x="12077089" y="3587092"/>
            <a:ext cx="2297279" cy="969777"/>
            <a:chOff x="6855904" y="994029"/>
            <a:chExt cx="1552574" cy="410527"/>
          </a:xfrm>
        </p:grpSpPr>
        <p:sp>
          <p:nvSpPr>
            <p:cNvPr id="53" name="Graphic 5">
              <a:extLst>
                <a:ext uri="{FF2B5EF4-FFF2-40B4-BE49-F238E27FC236}">
                  <a16:creationId xmlns="" xmlns:a16="http://schemas.microsoft.com/office/drawing/2014/main" id="{81B7A0B5-EEE1-46AF-B2AB-3AB1B5D686C2}"/>
                </a:ext>
              </a:extLst>
            </p:cNvPr>
            <p:cNvSpPr/>
            <p:nvPr/>
          </p:nvSpPr>
          <p:spPr>
            <a:xfrm>
              <a:off x="7276051" y="1116520"/>
              <a:ext cx="9525" cy="155257"/>
            </a:xfrm>
            <a:custGeom>
              <a:avLst/>
              <a:gdLst>
                <a:gd name="connsiteX0" fmla="*/ 0 w 9525"/>
                <a:gd name="connsiteY0" fmla="*/ 0 h 155257"/>
                <a:gd name="connsiteX1" fmla="*/ 0 w 9525"/>
                <a:gd name="connsiteY1" fmla="*/ 155258 h 155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55257">
                  <a:moveTo>
                    <a:pt x="0" y="0"/>
                  </a:moveTo>
                  <a:lnTo>
                    <a:pt x="0" y="155258"/>
                  </a:lnTo>
                </a:path>
              </a:pathLst>
            </a:custGeom>
            <a:ln w="381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" name="Graphic 5">
              <a:extLst>
                <a:ext uri="{FF2B5EF4-FFF2-40B4-BE49-F238E27FC236}">
                  <a16:creationId xmlns="" xmlns:a16="http://schemas.microsoft.com/office/drawing/2014/main" id="{81B7A0B5-EEE1-46AF-B2AB-3AB1B5D686C2}"/>
                </a:ext>
              </a:extLst>
            </p:cNvPr>
            <p:cNvSpPr/>
            <p:nvPr/>
          </p:nvSpPr>
          <p:spPr>
            <a:xfrm>
              <a:off x="7315675" y="1116520"/>
              <a:ext cx="9525" cy="155257"/>
            </a:xfrm>
            <a:custGeom>
              <a:avLst/>
              <a:gdLst>
                <a:gd name="connsiteX0" fmla="*/ 0 w 9525"/>
                <a:gd name="connsiteY0" fmla="*/ 0 h 155257"/>
                <a:gd name="connsiteX1" fmla="*/ 0 w 9525"/>
                <a:gd name="connsiteY1" fmla="*/ 155258 h 155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55257">
                  <a:moveTo>
                    <a:pt x="0" y="0"/>
                  </a:moveTo>
                  <a:lnTo>
                    <a:pt x="0" y="155258"/>
                  </a:lnTo>
                </a:path>
              </a:pathLst>
            </a:custGeom>
            <a:ln w="381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5" name="Graphic 5">
              <a:extLst>
                <a:ext uri="{FF2B5EF4-FFF2-40B4-BE49-F238E27FC236}">
                  <a16:creationId xmlns="" xmlns:a16="http://schemas.microsoft.com/office/drawing/2014/main" id="{81B7A0B5-EEE1-46AF-B2AB-3AB1B5D686C2}"/>
                </a:ext>
              </a:extLst>
            </p:cNvPr>
            <p:cNvSpPr/>
            <p:nvPr/>
          </p:nvSpPr>
          <p:spPr>
            <a:xfrm>
              <a:off x="7355395" y="1165383"/>
              <a:ext cx="9525" cy="67817"/>
            </a:xfrm>
            <a:custGeom>
              <a:avLst/>
              <a:gdLst>
                <a:gd name="connsiteX0" fmla="*/ 0 w 9525"/>
                <a:gd name="connsiteY0" fmla="*/ 0 h 67817"/>
                <a:gd name="connsiteX1" fmla="*/ 0 w 9525"/>
                <a:gd name="connsiteY1" fmla="*/ 67818 h 67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67817">
                  <a:moveTo>
                    <a:pt x="0" y="0"/>
                  </a:moveTo>
                  <a:lnTo>
                    <a:pt x="0" y="67818"/>
                  </a:lnTo>
                </a:path>
              </a:pathLst>
            </a:custGeom>
            <a:ln w="381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6" name="Graphic 5">
              <a:extLst>
                <a:ext uri="{FF2B5EF4-FFF2-40B4-BE49-F238E27FC236}">
                  <a16:creationId xmlns="" xmlns:a16="http://schemas.microsoft.com/office/drawing/2014/main" id="{81B7A0B5-EEE1-46AF-B2AB-3AB1B5D686C2}"/>
                </a:ext>
              </a:extLst>
            </p:cNvPr>
            <p:cNvSpPr/>
            <p:nvPr/>
          </p:nvSpPr>
          <p:spPr>
            <a:xfrm>
              <a:off x="7434738" y="1028509"/>
              <a:ext cx="9525" cy="341566"/>
            </a:xfrm>
            <a:custGeom>
              <a:avLst/>
              <a:gdLst>
                <a:gd name="connsiteX0" fmla="*/ 0 w 9525"/>
                <a:gd name="connsiteY0" fmla="*/ 0 h 341566"/>
                <a:gd name="connsiteX1" fmla="*/ 0 w 9525"/>
                <a:gd name="connsiteY1" fmla="*/ 341567 h 34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341566">
                  <a:moveTo>
                    <a:pt x="0" y="0"/>
                  </a:moveTo>
                  <a:lnTo>
                    <a:pt x="0" y="341567"/>
                  </a:lnTo>
                </a:path>
              </a:pathLst>
            </a:custGeom>
            <a:ln w="381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7" name="Graphic 5">
              <a:extLst>
                <a:ext uri="{FF2B5EF4-FFF2-40B4-BE49-F238E27FC236}">
                  <a16:creationId xmlns="" xmlns:a16="http://schemas.microsoft.com/office/drawing/2014/main" id="{81B7A0B5-EEE1-46AF-B2AB-3AB1B5D686C2}"/>
                </a:ext>
              </a:extLst>
            </p:cNvPr>
            <p:cNvSpPr/>
            <p:nvPr/>
          </p:nvSpPr>
          <p:spPr>
            <a:xfrm>
              <a:off x="7474362" y="994029"/>
              <a:ext cx="9525" cy="410527"/>
            </a:xfrm>
            <a:custGeom>
              <a:avLst/>
              <a:gdLst>
                <a:gd name="connsiteX0" fmla="*/ 0 w 9525"/>
                <a:gd name="connsiteY0" fmla="*/ 0 h 410527"/>
                <a:gd name="connsiteX1" fmla="*/ 0 w 9525"/>
                <a:gd name="connsiteY1" fmla="*/ 410528 h 410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10527">
                  <a:moveTo>
                    <a:pt x="0" y="0"/>
                  </a:moveTo>
                  <a:lnTo>
                    <a:pt x="0" y="410528"/>
                  </a:lnTo>
                </a:path>
              </a:pathLst>
            </a:custGeom>
            <a:ln w="381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8" name="Graphic 5">
              <a:extLst>
                <a:ext uri="{FF2B5EF4-FFF2-40B4-BE49-F238E27FC236}">
                  <a16:creationId xmlns="" xmlns:a16="http://schemas.microsoft.com/office/drawing/2014/main" id="{81B7A0B5-EEE1-46AF-B2AB-3AB1B5D686C2}"/>
                </a:ext>
              </a:extLst>
            </p:cNvPr>
            <p:cNvSpPr/>
            <p:nvPr/>
          </p:nvSpPr>
          <p:spPr>
            <a:xfrm>
              <a:off x="7395019" y="1068228"/>
              <a:ext cx="9525" cy="262223"/>
            </a:xfrm>
            <a:custGeom>
              <a:avLst/>
              <a:gdLst>
                <a:gd name="connsiteX0" fmla="*/ 0 w 9525"/>
                <a:gd name="connsiteY0" fmla="*/ 0 h 262223"/>
                <a:gd name="connsiteX1" fmla="*/ 0 w 9525"/>
                <a:gd name="connsiteY1" fmla="*/ 262223 h 26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62223">
                  <a:moveTo>
                    <a:pt x="0" y="0"/>
                  </a:moveTo>
                  <a:lnTo>
                    <a:pt x="0" y="262223"/>
                  </a:lnTo>
                </a:path>
              </a:pathLst>
            </a:custGeom>
            <a:ln w="381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9" name="Graphic 5">
              <a:extLst>
                <a:ext uri="{FF2B5EF4-FFF2-40B4-BE49-F238E27FC236}">
                  <a16:creationId xmlns="" xmlns:a16="http://schemas.microsoft.com/office/drawing/2014/main" id="{81B7A0B5-EEE1-46AF-B2AB-3AB1B5D686C2}"/>
                </a:ext>
              </a:extLst>
            </p:cNvPr>
            <p:cNvSpPr/>
            <p:nvPr/>
          </p:nvSpPr>
          <p:spPr>
            <a:xfrm>
              <a:off x="7514081" y="1049274"/>
              <a:ext cx="9525" cy="300132"/>
            </a:xfrm>
            <a:custGeom>
              <a:avLst/>
              <a:gdLst>
                <a:gd name="connsiteX0" fmla="*/ 0 w 9525"/>
                <a:gd name="connsiteY0" fmla="*/ 0 h 300132"/>
                <a:gd name="connsiteX1" fmla="*/ 0 w 9525"/>
                <a:gd name="connsiteY1" fmla="*/ 300133 h 30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300132">
                  <a:moveTo>
                    <a:pt x="0" y="0"/>
                  </a:moveTo>
                  <a:lnTo>
                    <a:pt x="0" y="300133"/>
                  </a:lnTo>
                </a:path>
              </a:pathLst>
            </a:custGeom>
            <a:ln w="381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0" name="Graphic 5">
              <a:extLst>
                <a:ext uri="{FF2B5EF4-FFF2-40B4-BE49-F238E27FC236}">
                  <a16:creationId xmlns="" xmlns:a16="http://schemas.microsoft.com/office/drawing/2014/main" id="{81B7A0B5-EEE1-46AF-B2AB-3AB1B5D686C2}"/>
                </a:ext>
              </a:extLst>
            </p:cNvPr>
            <p:cNvSpPr/>
            <p:nvPr/>
          </p:nvSpPr>
          <p:spPr>
            <a:xfrm>
              <a:off x="7553705" y="1116520"/>
              <a:ext cx="9525" cy="165544"/>
            </a:xfrm>
            <a:custGeom>
              <a:avLst/>
              <a:gdLst>
                <a:gd name="connsiteX0" fmla="*/ 0 w 9525"/>
                <a:gd name="connsiteY0" fmla="*/ 0 h 165544"/>
                <a:gd name="connsiteX1" fmla="*/ 0 w 9525"/>
                <a:gd name="connsiteY1" fmla="*/ 165544 h 16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65544">
                  <a:moveTo>
                    <a:pt x="0" y="0"/>
                  </a:moveTo>
                  <a:lnTo>
                    <a:pt x="0" y="165544"/>
                  </a:lnTo>
                </a:path>
              </a:pathLst>
            </a:custGeom>
            <a:ln w="381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1" name="Graphic 5">
              <a:extLst>
                <a:ext uri="{FF2B5EF4-FFF2-40B4-BE49-F238E27FC236}">
                  <a16:creationId xmlns="" xmlns:a16="http://schemas.microsoft.com/office/drawing/2014/main" id="{81B7A0B5-EEE1-46AF-B2AB-3AB1B5D686C2}"/>
                </a:ext>
              </a:extLst>
            </p:cNvPr>
            <p:cNvSpPr/>
            <p:nvPr/>
          </p:nvSpPr>
          <p:spPr>
            <a:xfrm>
              <a:off x="7633144" y="1116520"/>
              <a:ext cx="9525" cy="165544"/>
            </a:xfrm>
            <a:custGeom>
              <a:avLst/>
              <a:gdLst>
                <a:gd name="connsiteX0" fmla="*/ 0 w 9525"/>
                <a:gd name="connsiteY0" fmla="*/ 0 h 165544"/>
                <a:gd name="connsiteX1" fmla="*/ 0 w 9525"/>
                <a:gd name="connsiteY1" fmla="*/ 165544 h 16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65544">
                  <a:moveTo>
                    <a:pt x="0" y="0"/>
                  </a:moveTo>
                  <a:lnTo>
                    <a:pt x="0" y="165544"/>
                  </a:lnTo>
                </a:path>
              </a:pathLst>
            </a:custGeom>
            <a:ln w="381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2" name="Graphic 5">
              <a:extLst>
                <a:ext uri="{FF2B5EF4-FFF2-40B4-BE49-F238E27FC236}">
                  <a16:creationId xmlns="" xmlns:a16="http://schemas.microsoft.com/office/drawing/2014/main" id="{81B7A0B5-EEE1-46AF-B2AB-3AB1B5D686C2}"/>
                </a:ext>
              </a:extLst>
            </p:cNvPr>
            <p:cNvSpPr/>
            <p:nvPr/>
          </p:nvSpPr>
          <p:spPr>
            <a:xfrm>
              <a:off x="7712487" y="994029"/>
              <a:ext cx="9525" cy="410527"/>
            </a:xfrm>
            <a:custGeom>
              <a:avLst/>
              <a:gdLst>
                <a:gd name="connsiteX0" fmla="*/ 0 w 9525"/>
                <a:gd name="connsiteY0" fmla="*/ 0 h 410527"/>
                <a:gd name="connsiteX1" fmla="*/ 0 w 9525"/>
                <a:gd name="connsiteY1" fmla="*/ 410528 h 410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10527">
                  <a:moveTo>
                    <a:pt x="0" y="0"/>
                  </a:moveTo>
                  <a:lnTo>
                    <a:pt x="0" y="410528"/>
                  </a:lnTo>
                </a:path>
              </a:pathLst>
            </a:custGeom>
            <a:ln w="381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3" name="Graphic 5">
              <a:extLst>
                <a:ext uri="{FF2B5EF4-FFF2-40B4-BE49-F238E27FC236}">
                  <a16:creationId xmlns="" xmlns:a16="http://schemas.microsoft.com/office/drawing/2014/main" id="{81B7A0B5-EEE1-46AF-B2AB-3AB1B5D686C2}"/>
                </a:ext>
              </a:extLst>
            </p:cNvPr>
            <p:cNvSpPr/>
            <p:nvPr/>
          </p:nvSpPr>
          <p:spPr>
            <a:xfrm>
              <a:off x="7593424" y="1165383"/>
              <a:ext cx="9525" cy="67817"/>
            </a:xfrm>
            <a:custGeom>
              <a:avLst/>
              <a:gdLst>
                <a:gd name="connsiteX0" fmla="*/ 0 w 9525"/>
                <a:gd name="connsiteY0" fmla="*/ 0 h 67817"/>
                <a:gd name="connsiteX1" fmla="*/ 0 w 9525"/>
                <a:gd name="connsiteY1" fmla="*/ 67818 h 67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67817">
                  <a:moveTo>
                    <a:pt x="0" y="0"/>
                  </a:moveTo>
                  <a:lnTo>
                    <a:pt x="0" y="67818"/>
                  </a:lnTo>
                </a:path>
              </a:pathLst>
            </a:custGeom>
            <a:ln w="381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4" name="Graphic 5">
              <a:extLst>
                <a:ext uri="{FF2B5EF4-FFF2-40B4-BE49-F238E27FC236}">
                  <a16:creationId xmlns="" xmlns:a16="http://schemas.microsoft.com/office/drawing/2014/main" id="{81B7A0B5-EEE1-46AF-B2AB-3AB1B5D686C2}"/>
                </a:ext>
              </a:extLst>
            </p:cNvPr>
            <p:cNvSpPr/>
            <p:nvPr/>
          </p:nvSpPr>
          <p:spPr>
            <a:xfrm>
              <a:off x="7672768" y="1165383"/>
              <a:ext cx="9525" cy="67817"/>
            </a:xfrm>
            <a:custGeom>
              <a:avLst/>
              <a:gdLst>
                <a:gd name="connsiteX0" fmla="*/ 0 w 9525"/>
                <a:gd name="connsiteY0" fmla="*/ 0 h 67817"/>
                <a:gd name="connsiteX1" fmla="*/ 0 w 9525"/>
                <a:gd name="connsiteY1" fmla="*/ 67818 h 67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67817">
                  <a:moveTo>
                    <a:pt x="0" y="0"/>
                  </a:moveTo>
                  <a:lnTo>
                    <a:pt x="0" y="67818"/>
                  </a:lnTo>
                </a:path>
              </a:pathLst>
            </a:custGeom>
            <a:ln w="381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5" name="Graphic 5">
              <a:extLst>
                <a:ext uri="{FF2B5EF4-FFF2-40B4-BE49-F238E27FC236}">
                  <a16:creationId xmlns="" xmlns:a16="http://schemas.microsoft.com/office/drawing/2014/main" id="{81B7A0B5-EEE1-46AF-B2AB-3AB1B5D686C2}"/>
                </a:ext>
              </a:extLst>
            </p:cNvPr>
            <p:cNvSpPr/>
            <p:nvPr/>
          </p:nvSpPr>
          <p:spPr>
            <a:xfrm>
              <a:off x="7752111" y="1028509"/>
              <a:ext cx="9525" cy="341566"/>
            </a:xfrm>
            <a:custGeom>
              <a:avLst/>
              <a:gdLst>
                <a:gd name="connsiteX0" fmla="*/ 0 w 9525"/>
                <a:gd name="connsiteY0" fmla="*/ 0 h 341566"/>
                <a:gd name="connsiteX1" fmla="*/ 0 w 9525"/>
                <a:gd name="connsiteY1" fmla="*/ 341567 h 34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341566">
                  <a:moveTo>
                    <a:pt x="0" y="0"/>
                  </a:moveTo>
                  <a:lnTo>
                    <a:pt x="0" y="341567"/>
                  </a:lnTo>
                </a:path>
              </a:pathLst>
            </a:custGeom>
            <a:ln w="381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6" name="Graphic 5">
              <a:extLst>
                <a:ext uri="{FF2B5EF4-FFF2-40B4-BE49-F238E27FC236}">
                  <a16:creationId xmlns="" xmlns:a16="http://schemas.microsoft.com/office/drawing/2014/main" id="{81B7A0B5-EEE1-46AF-B2AB-3AB1B5D686C2}"/>
                </a:ext>
              </a:extLst>
            </p:cNvPr>
            <p:cNvSpPr/>
            <p:nvPr/>
          </p:nvSpPr>
          <p:spPr>
            <a:xfrm>
              <a:off x="7791830" y="1116520"/>
              <a:ext cx="9525" cy="165544"/>
            </a:xfrm>
            <a:custGeom>
              <a:avLst/>
              <a:gdLst>
                <a:gd name="connsiteX0" fmla="*/ 0 w 9525"/>
                <a:gd name="connsiteY0" fmla="*/ 0 h 165544"/>
                <a:gd name="connsiteX1" fmla="*/ 0 w 9525"/>
                <a:gd name="connsiteY1" fmla="*/ 165544 h 16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65544">
                  <a:moveTo>
                    <a:pt x="0" y="0"/>
                  </a:moveTo>
                  <a:lnTo>
                    <a:pt x="0" y="165544"/>
                  </a:lnTo>
                </a:path>
              </a:pathLst>
            </a:custGeom>
            <a:ln w="381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7" name="Graphic 5">
              <a:extLst>
                <a:ext uri="{FF2B5EF4-FFF2-40B4-BE49-F238E27FC236}">
                  <a16:creationId xmlns="" xmlns:a16="http://schemas.microsoft.com/office/drawing/2014/main" id="{81B7A0B5-EEE1-46AF-B2AB-3AB1B5D686C2}"/>
                </a:ext>
              </a:extLst>
            </p:cNvPr>
            <p:cNvSpPr/>
            <p:nvPr/>
          </p:nvSpPr>
          <p:spPr>
            <a:xfrm>
              <a:off x="7831454" y="1116520"/>
              <a:ext cx="9525" cy="165544"/>
            </a:xfrm>
            <a:custGeom>
              <a:avLst/>
              <a:gdLst>
                <a:gd name="connsiteX0" fmla="*/ 0 w 9525"/>
                <a:gd name="connsiteY0" fmla="*/ 0 h 165544"/>
                <a:gd name="connsiteX1" fmla="*/ 0 w 9525"/>
                <a:gd name="connsiteY1" fmla="*/ 165544 h 16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65544">
                  <a:moveTo>
                    <a:pt x="0" y="0"/>
                  </a:moveTo>
                  <a:lnTo>
                    <a:pt x="0" y="165544"/>
                  </a:lnTo>
                </a:path>
              </a:pathLst>
            </a:custGeom>
            <a:ln w="381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8" name="Graphic 5">
              <a:extLst>
                <a:ext uri="{FF2B5EF4-FFF2-40B4-BE49-F238E27FC236}">
                  <a16:creationId xmlns="" xmlns:a16="http://schemas.microsoft.com/office/drawing/2014/main" id="{81B7A0B5-EEE1-46AF-B2AB-3AB1B5D686C2}"/>
                </a:ext>
              </a:extLst>
            </p:cNvPr>
            <p:cNvSpPr/>
            <p:nvPr/>
          </p:nvSpPr>
          <p:spPr>
            <a:xfrm>
              <a:off x="7871173" y="1028509"/>
              <a:ext cx="9525" cy="341566"/>
            </a:xfrm>
            <a:custGeom>
              <a:avLst/>
              <a:gdLst>
                <a:gd name="connsiteX0" fmla="*/ 0 w 9525"/>
                <a:gd name="connsiteY0" fmla="*/ 0 h 341566"/>
                <a:gd name="connsiteX1" fmla="*/ 0 w 9525"/>
                <a:gd name="connsiteY1" fmla="*/ 341567 h 34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341566">
                  <a:moveTo>
                    <a:pt x="0" y="0"/>
                  </a:moveTo>
                  <a:lnTo>
                    <a:pt x="0" y="341567"/>
                  </a:lnTo>
                </a:path>
              </a:pathLst>
            </a:custGeom>
            <a:ln w="381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9" name="Graphic 5">
              <a:extLst>
                <a:ext uri="{FF2B5EF4-FFF2-40B4-BE49-F238E27FC236}">
                  <a16:creationId xmlns="" xmlns:a16="http://schemas.microsoft.com/office/drawing/2014/main" id="{81B7A0B5-EEE1-46AF-B2AB-3AB1B5D686C2}"/>
                </a:ext>
              </a:extLst>
            </p:cNvPr>
            <p:cNvSpPr/>
            <p:nvPr/>
          </p:nvSpPr>
          <p:spPr>
            <a:xfrm>
              <a:off x="7910797" y="1116520"/>
              <a:ext cx="9525" cy="155257"/>
            </a:xfrm>
            <a:custGeom>
              <a:avLst/>
              <a:gdLst>
                <a:gd name="connsiteX0" fmla="*/ 0 w 9525"/>
                <a:gd name="connsiteY0" fmla="*/ 0 h 155257"/>
                <a:gd name="connsiteX1" fmla="*/ 0 w 9525"/>
                <a:gd name="connsiteY1" fmla="*/ 155258 h 155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55257">
                  <a:moveTo>
                    <a:pt x="0" y="0"/>
                  </a:moveTo>
                  <a:lnTo>
                    <a:pt x="0" y="155258"/>
                  </a:lnTo>
                </a:path>
              </a:pathLst>
            </a:custGeom>
            <a:ln w="381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" name="Graphic 5">
              <a:extLst>
                <a:ext uri="{FF2B5EF4-FFF2-40B4-BE49-F238E27FC236}">
                  <a16:creationId xmlns="" xmlns:a16="http://schemas.microsoft.com/office/drawing/2014/main" id="{81B7A0B5-EEE1-46AF-B2AB-3AB1B5D686C2}"/>
                </a:ext>
              </a:extLst>
            </p:cNvPr>
            <p:cNvSpPr/>
            <p:nvPr/>
          </p:nvSpPr>
          <p:spPr>
            <a:xfrm>
              <a:off x="7950517" y="1116520"/>
              <a:ext cx="9525" cy="155257"/>
            </a:xfrm>
            <a:custGeom>
              <a:avLst/>
              <a:gdLst>
                <a:gd name="connsiteX0" fmla="*/ 0 w 9525"/>
                <a:gd name="connsiteY0" fmla="*/ 0 h 155257"/>
                <a:gd name="connsiteX1" fmla="*/ 0 w 9525"/>
                <a:gd name="connsiteY1" fmla="*/ 155258 h 155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55257">
                  <a:moveTo>
                    <a:pt x="0" y="0"/>
                  </a:moveTo>
                  <a:lnTo>
                    <a:pt x="0" y="155258"/>
                  </a:lnTo>
                </a:path>
              </a:pathLst>
            </a:custGeom>
            <a:ln w="381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" name="Graphic 5">
              <a:extLst>
                <a:ext uri="{FF2B5EF4-FFF2-40B4-BE49-F238E27FC236}">
                  <a16:creationId xmlns="" xmlns:a16="http://schemas.microsoft.com/office/drawing/2014/main" id="{81B7A0B5-EEE1-46AF-B2AB-3AB1B5D686C2}"/>
                </a:ext>
              </a:extLst>
            </p:cNvPr>
            <p:cNvSpPr/>
            <p:nvPr/>
          </p:nvSpPr>
          <p:spPr>
            <a:xfrm>
              <a:off x="7990141" y="1165383"/>
              <a:ext cx="9525" cy="57530"/>
            </a:xfrm>
            <a:custGeom>
              <a:avLst/>
              <a:gdLst>
                <a:gd name="connsiteX0" fmla="*/ 0 w 9525"/>
                <a:gd name="connsiteY0" fmla="*/ 0 h 57530"/>
                <a:gd name="connsiteX1" fmla="*/ 0 w 9525"/>
                <a:gd name="connsiteY1" fmla="*/ 57531 h 57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7530">
                  <a:moveTo>
                    <a:pt x="0" y="0"/>
                  </a:moveTo>
                  <a:lnTo>
                    <a:pt x="0" y="57531"/>
                  </a:lnTo>
                </a:path>
              </a:pathLst>
            </a:custGeom>
            <a:ln w="381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2" name="Graphic 5">
              <a:extLst>
                <a:ext uri="{FF2B5EF4-FFF2-40B4-BE49-F238E27FC236}">
                  <a16:creationId xmlns="" xmlns:a16="http://schemas.microsoft.com/office/drawing/2014/main" id="{81B7A0B5-EEE1-46AF-B2AB-3AB1B5D686C2}"/>
                </a:ext>
              </a:extLst>
            </p:cNvPr>
            <p:cNvSpPr/>
            <p:nvPr/>
          </p:nvSpPr>
          <p:spPr>
            <a:xfrm>
              <a:off x="7996237" y="1194149"/>
              <a:ext cx="412241" cy="9525"/>
            </a:xfrm>
            <a:custGeom>
              <a:avLst/>
              <a:gdLst>
                <a:gd name="connsiteX0" fmla="*/ 0 w 412241"/>
                <a:gd name="connsiteY0" fmla="*/ 0 h 9525"/>
                <a:gd name="connsiteX1" fmla="*/ 412242 w 412241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2241" h="9525">
                  <a:moveTo>
                    <a:pt x="0" y="0"/>
                  </a:moveTo>
                  <a:lnTo>
                    <a:pt x="412242" y="0"/>
                  </a:lnTo>
                </a:path>
              </a:pathLst>
            </a:custGeom>
            <a:ln w="381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3" name="Graphic 5">
              <a:extLst>
                <a:ext uri="{FF2B5EF4-FFF2-40B4-BE49-F238E27FC236}">
                  <a16:creationId xmlns="" xmlns:a16="http://schemas.microsoft.com/office/drawing/2014/main" id="{81B7A0B5-EEE1-46AF-B2AB-3AB1B5D686C2}"/>
                </a:ext>
              </a:extLst>
            </p:cNvPr>
            <p:cNvSpPr/>
            <p:nvPr/>
          </p:nvSpPr>
          <p:spPr>
            <a:xfrm>
              <a:off x="6855904" y="1194149"/>
              <a:ext cx="412242" cy="9525"/>
            </a:xfrm>
            <a:custGeom>
              <a:avLst/>
              <a:gdLst>
                <a:gd name="connsiteX0" fmla="*/ 0 w 412242"/>
                <a:gd name="connsiteY0" fmla="*/ 0 h 9525"/>
                <a:gd name="connsiteX1" fmla="*/ 412242 w 41224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2242" h="9525">
                  <a:moveTo>
                    <a:pt x="0" y="0"/>
                  </a:moveTo>
                  <a:lnTo>
                    <a:pt x="412242" y="0"/>
                  </a:lnTo>
                </a:path>
              </a:pathLst>
            </a:custGeom>
            <a:ln w="381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1364898" y="13897930"/>
            <a:ext cx="86544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6000" b="1" dirty="0" smtClean="0">
                <a:solidFill>
                  <a:srgbClr val="4EC4CF"/>
                </a:solidFill>
                <a:latin typeface="Source Sans Pro" panose="020B0503030403020204" pitchFamily="34" charset="0"/>
              </a:rPr>
              <a:t>26 February 2022</a:t>
            </a:r>
            <a:endParaRPr lang="en-IN" sz="6000" b="1" dirty="0">
              <a:solidFill>
                <a:srgbClr val="4EC4CF"/>
              </a:solidFill>
              <a:latin typeface="Source Sans Pro" panose="020B0503030403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390" y="15708167"/>
            <a:ext cx="9323148" cy="2219632"/>
          </a:xfrm>
          <a:prstGeom prst="rect">
            <a:avLst/>
          </a:prstGeom>
        </p:spPr>
      </p:pic>
      <p:sp>
        <p:nvSpPr>
          <p:cNvPr id="16" name="Graphic 5">
            <a:extLst>
              <a:ext uri="{FF2B5EF4-FFF2-40B4-BE49-F238E27FC236}">
                <a16:creationId xmlns="" xmlns:a16="http://schemas.microsoft.com/office/drawing/2014/main" id="{24D222E7-B883-468B-B763-EBEA0514396E}"/>
              </a:ext>
            </a:extLst>
          </p:cNvPr>
          <p:cNvSpPr/>
          <p:nvPr/>
        </p:nvSpPr>
        <p:spPr>
          <a:xfrm rot="1945475">
            <a:off x="12806233" y="1882669"/>
            <a:ext cx="815410" cy="1199102"/>
          </a:xfrm>
          <a:custGeom>
            <a:avLst/>
            <a:gdLst>
              <a:gd name="connsiteX0" fmla="*/ 258625 w 553973"/>
              <a:gd name="connsiteY0" fmla="*/ 720648 h 791146"/>
              <a:gd name="connsiteX1" fmla="*/ 251195 w 553973"/>
              <a:gd name="connsiteY1" fmla="*/ 738840 h 791146"/>
              <a:gd name="connsiteX2" fmla="*/ 258625 w 553973"/>
              <a:gd name="connsiteY2" fmla="*/ 756938 h 791146"/>
              <a:gd name="connsiteX3" fmla="*/ 276818 w 553973"/>
              <a:gd name="connsiteY3" fmla="*/ 764463 h 791146"/>
              <a:gd name="connsiteX4" fmla="*/ 294915 w 553973"/>
              <a:gd name="connsiteY4" fmla="*/ 756938 h 791146"/>
              <a:gd name="connsiteX5" fmla="*/ 294972 w 553973"/>
              <a:gd name="connsiteY5" fmla="*/ 720705 h 791146"/>
              <a:gd name="connsiteX6" fmla="*/ 294915 w 553973"/>
              <a:gd name="connsiteY6" fmla="*/ 720648 h 791146"/>
              <a:gd name="connsiteX7" fmla="*/ 258625 w 553973"/>
              <a:gd name="connsiteY7" fmla="*/ 720648 h 791146"/>
              <a:gd name="connsiteX8" fmla="*/ 509513 w 553973"/>
              <a:gd name="connsiteY8" fmla="*/ 686167 h 791146"/>
              <a:gd name="connsiteX9" fmla="*/ 44121 w 553973"/>
              <a:gd name="connsiteY9" fmla="*/ 686167 h 791146"/>
              <a:gd name="connsiteX10" fmla="*/ 44121 w 553973"/>
              <a:gd name="connsiteY10" fmla="*/ 43039 h 791146"/>
              <a:gd name="connsiteX11" fmla="*/ 509513 w 553973"/>
              <a:gd name="connsiteY11" fmla="*/ 43039 h 791146"/>
              <a:gd name="connsiteX12" fmla="*/ 496654 w 553973"/>
              <a:gd name="connsiteY12" fmla="*/ 790942 h 791146"/>
              <a:gd name="connsiteX13" fmla="*/ 56981 w 553973"/>
              <a:gd name="connsiteY13" fmla="*/ 790942 h 791146"/>
              <a:gd name="connsiteX14" fmla="*/ -169 w 553973"/>
              <a:gd name="connsiteY14" fmla="*/ 733792 h 791146"/>
              <a:gd name="connsiteX15" fmla="*/ -169 w 553973"/>
              <a:gd name="connsiteY15" fmla="*/ 57041 h 791146"/>
              <a:gd name="connsiteX16" fmla="*/ 56981 w 553973"/>
              <a:gd name="connsiteY16" fmla="*/ -109 h 791146"/>
              <a:gd name="connsiteX17" fmla="*/ 496654 w 553973"/>
              <a:gd name="connsiteY17" fmla="*/ -109 h 791146"/>
              <a:gd name="connsiteX18" fmla="*/ 553804 w 553973"/>
              <a:gd name="connsiteY18" fmla="*/ 57041 h 791146"/>
              <a:gd name="connsiteX19" fmla="*/ 553804 w 553973"/>
              <a:gd name="connsiteY19" fmla="*/ 734078 h 791146"/>
              <a:gd name="connsiteX20" fmla="*/ 496654 w 553973"/>
              <a:gd name="connsiteY20" fmla="*/ 791038 h 791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53973" h="791146">
                <a:moveTo>
                  <a:pt x="258625" y="720648"/>
                </a:moveTo>
                <a:cubicBezTo>
                  <a:pt x="253871" y="725515"/>
                  <a:pt x="251205" y="732040"/>
                  <a:pt x="251195" y="738840"/>
                </a:cubicBezTo>
                <a:cubicBezTo>
                  <a:pt x="251176" y="745622"/>
                  <a:pt x="253853" y="752128"/>
                  <a:pt x="258625" y="756938"/>
                </a:cubicBezTo>
                <a:cubicBezTo>
                  <a:pt x="263492" y="761701"/>
                  <a:pt x="270007" y="764396"/>
                  <a:pt x="276818" y="764463"/>
                </a:cubicBezTo>
                <a:cubicBezTo>
                  <a:pt x="283609" y="764463"/>
                  <a:pt x="290124" y="761758"/>
                  <a:pt x="294915" y="756938"/>
                </a:cubicBezTo>
                <a:cubicBezTo>
                  <a:pt x="304935" y="746946"/>
                  <a:pt x="304964" y="730725"/>
                  <a:pt x="294972" y="720705"/>
                </a:cubicBezTo>
                <a:cubicBezTo>
                  <a:pt x="294953" y="720686"/>
                  <a:pt x="294934" y="720667"/>
                  <a:pt x="294915" y="720648"/>
                </a:cubicBezTo>
                <a:cubicBezTo>
                  <a:pt x="284647" y="711237"/>
                  <a:pt x="268893" y="711237"/>
                  <a:pt x="258625" y="720648"/>
                </a:cubicBezTo>
                <a:close/>
                <a:moveTo>
                  <a:pt x="509513" y="686167"/>
                </a:moveTo>
                <a:lnTo>
                  <a:pt x="44121" y="686167"/>
                </a:lnTo>
                <a:lnTo>
                  <a:pt x="44121" y="43039"/>
                </a:lnTo>
                <a:lnTo>
                  <a:pt x="509513" y="43039"/>
                </a:lnTo>
                <a:close/>
                <a:moveTo>
                  <a:pt x="496654" y="790942"/>
                </a:moveTo>
                <a:lnTo>
                  <a:pt x="56981" y="790942"/>
                </a:lnTo>
                <a:cubicBezTo>
                  <a:pt x="25414" y="790942"/>
                  <a:pt x="-169" y="765358"/>
                  <a:pt x="-169" y="733792"/>
                </a:cubicBezTo>
                <a:lnTo>
                  <a:pt x="-169" y="57041"/>
                </a:lnTo>
                <a:cubicBezTo>
                  <a:pt x="-169" y="25475"/>
                  <a:pt x="25414" y="-109"/>
                  <a:pt x="56981" y="-109"/>
                </a:cubicBezTo>
                <a:lnTo>
                  <a:pt x="496654" y="-109"/>
                </a:lnTo>
                <a:cubicBezTo>
                  <a:pt x="528220" y="-109"/>
                  <a:pt x="553804" y="25475"/>
                  <a:pt x="553804" y="57041"/>
                </a:cubicBezTo>
                <a:lnTo>
                  <a:pt x="553804" y="734078"/>
                </a:lnTo>
                <a:cubicBezTo>
                  <a:pt x="553700" y="765568"/>
                  <a:pt x="528144" y="791038"/>
                  <a:pt x="496654" y="791038"/>
                </a:cubicBezTo>
                <a:close/>
              </a:path>
            </a:pathLst>
          </a:custGeom>
          <a:noFill/>
          <a:ln w="38100" cap="flat" cmpd="sng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368" y="530580"/>
            <a:ext cx="2911443" cy="156901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04751" y="-154396"/>
            <a:ext cx="2781814" cy="2781814"/>
          </a:xfrm>
          <a:prstGeom prst="rect">
            <a:avLst/>
          </a:prstGeom>
          <a:noFill/>
          <a:ln w="38100">
            <a:noFill/>
          </a:ln>
        </p:spPr>
      </p:pic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8CED85B4-FD3A-4770-B930-82D18E7AD3CB}"/>
              </a:ext>
            </a:extLst>
          </p:cNvPr>
          <p:cNvGrpSpPr/>
          <p:nvPr/>
        </p:nvGrpSpPr>
        <p:grpSpPr>
          <a:xfrm>
            <a:off x="8276814" y="3077234"/>
            <a:ext cx="2059712" cy="1303242"/>
            <a:chOff x="2991401" y="965603"/>
            <a:chExt cx="1162974" cy="690990"/>
          </a:xfrm>
        </p:grpSpPr>
        <p:sp>
          <p:nvSpPr>
            <p:cNvPr id="20" name="Graphic 8">
              <a:extLst>
                <a:ext uri="{FF2B5EF4-FFF2-40B4-BE49-F238E27FC236}">
                  <a16:creationId xmlns="" xmlns:a16="http://schemas.microsoft.com/office/drawing/2014/main" id="{8AD7CAFF-D9D4-45D6-9ABD-2B467C4E70D7}"/>
                </a:ext>
              </a:extLst>
            </p:cNvPr>
            <p:cNvSpPr/>
            <p:nvPr/>
          </p:nvSpPr>
          <p:spPr>
            <a:xfrm>
              <a:off x="2991401" y="1074758"/>
              <a:ext cx="1130255" cy="13922"/>
            </a:xfrm>
            <a:custGeom>
              <a:avLst/>
              <a:gdLst>
                <a:gd name="connsiteX0" fmla="*/ 0 w 1130255"/>
                <a:gd name="connsiteY0" fmla="*/ 0 h 13922"/>
                <a:gd name="connsiteX1" fmla="*/ 1130255 w 1130255"/>
                <a:gd name="connsiteY1" fmla="*/ 0 h 13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30255" h="13922">
                  <a:moveTo>
                    <a:pt x="0" y="0"/>
                  </a:moveTo>
                  <a:lnTo>
                    <a:pt x="1130255" y="0"/>
                  </a:lnTo>
                </a:path>
              </a:pathLst>
            </a:custGeom>
            <a:ln w="381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Graphic 8">
              <a:extLst>
                <a:ext uri="{FF2B5EF4-FFF2-40B4-BE49-F238E27FC236}">
                  <a16:creationId xmlns="" xmlns:a16="http://schemas.microsoft.com/office/drawing/2014/main" id="{8AD7CAFF-D9D4-45D6-9ABD-2B467C4E70D7}"/>
                </a:ext>
              </a:extLst>
            </p:cNvPr>
            <p:cNvSpPr/>
            <p:nvPr/>
          </p:nvSpPr>
          <p:spPr>
            <a:xfrm>
              <a:off x="2991401" y="1169434"/>
              <a:ext cx="1130255" cy="13922"/>
            </a:xfrm>
            <a:custGeom>
              <a:avLst/>
              <a:gdLst>
                <a:gd name="connsiteX0" fmla="*/ 0 w 1130255"/>
                <a:gd name="connsiteY0" fmla="*/ 0 h 13922"/>
                <a:gd name="connsiteX1" fmla="*/ 1130255 w 1130255"/>
                <a:gd name="connsiteY1" fmla="*/ 0 h 13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30255" h="13922">
                  <a:moveTo>
                    <a:pt x="0" y="0"/>
                  </a:moveTo>
                  <a:lnTo>
                    <a:pt x="1130255" y="0"/>
                  </a:lnTo>
                </a:path>
              </a:pathLst>
            </a:custGeom>
            <a:ln w="381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Graphic 8">
              <a:extLst>
                <a:ext uri="{FF2B5EF4-FFF2-40B4-BE49-F238E27FC236}">
                  <a16:creationId xmlns="" xmlns:a16="http://schemas.microsoft.com/office/drawing/2014/main" id="{8AD7CAFF-D9D4-45D6-9ABD-2B467C4E70D7}"/>
                </a:ext>
              </a:extLst>
            </p:cNvPr>
            <p:cNvSpPr/>
            <p:nvPr/>
          </p:nvSpPr>
          <p:spPr>
            <a:xfrm>
              <a:off x="2991401" y="1264109"/>
              <a:ext cx="1130255" cy="13922"/>
            </a:xfrm>
            <a:custGeom>
              <a:avLst/>
              <a:gdLst>
                <a:gd name="connsiteX0" fmla="*/ 0 w 1130255"/>
                <a:gd name="connsiteY0" fmla="*/ 0 h 13922"/>
                <a:gd name="connsiteX1" fmla="*/ 1130255 w 1130255"/>
                <a:gd name="connsiteY1" fmla="*/ 0 h 13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30255" h="13922">
                  <a:moveTo>
                    <a:pt x="0" y="0"/>
                  </a:moveTo>
                  <a:lnTo>
                    <a:pt x="1130255" y="0"/>
                  </a:lnTo>
                </a:path>
              </a:pathLst>
            </a:custGeom>
            <a:ln w="381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Graphic 8">
              <a:extLst>
                <a:ext uri="{FF2B5EF4-FFF2-40B4-BE49-F238E27FC236}">
                  <a16:creationId xmlns="" xmlns:a16="http://schemas.microsoft.com/office/drawing/2014/main" id="{8AD7CAFF-D9D4-45D6-9ABD-2B467C4E70D7}"/>
                </a:ext>
              </a:extLst>
            </p:cNvPr>
            <p:cNvSpPr/>
            <p:nvPr/>
          </p:nvSpPr>
          <p:spPr>
            <a:xfrm>
              <a:off x="2991401" y="1358645"/>
              <a:ext cx="1130255" cy="13922"/>
            </a:xfrm>
            <a:custGeom>
              <a:avLst/>
              <a:gdLst>
                <a:gd name="connsiteX0" fmla="*/ 0 w 1130255"/>
                <a:gd name="connsiteY0" fmla="*/ 0 h 13922"/>
                <a:gd name="connsiteX1" fmla="*/ 1130255 w 1130255"/>
                <a:gd name="connsiteY1" fmla="*/ 0 h 13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30255" h="13922">
                  <a:moveTo>
                    <a:pt x="0" y="0"/>
                  </a:moveTo>
                  <a:lnTo>
                    <a:pt x="1130255" y="0"/>
                  </a:lnTo>
                </a:path>
              </a:pathLst>
            </a:custGeom>
            <a:ln w="381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Graphic 8">
              <a:extLst>
                <a:ext uri="{FF2B5EF4-FFF2-40B4-BE49-F238E27FC236}">
                  <a16:creationId xmlns="" xmlns:a16="http://schemas.microsoft.com/office/drawing/2014/main" id="{8AD7CAFF-D9D4-45D6-9ABD-2B467C4E70D7}"/>
                </a:ext>
              </a:extLst>
            </p:cNvPr>
            <p:cNvSpPr/>
            <p:nvPr/>
          </p:nvSpPr>
          <p:spPr>
            <a:xfrm>
              <a:off x="2991401" y="1453320"/>
              <a:ext cx="1130255" cy="13922"/>
            </a:xfrm>
            <a:custGeom>
              <a:avLst/>
              <a:gdLst>
                <a:gd name="connsiteX0" fmla="*/ 0 w 1130255"/>
                <a:gd name="connsiteY0" fmla="*/ 0 h 13922"/>
                <a:gd name="connsiteX1" fmla="*/ 1130255 w 1130255"/>
                <a:gd name="connsiteY1" fmla="*/ 0 h 13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30255" h="13922">
                  <a:moveTo>
                    <a:pt x="0" y="0"/>
                  </a:moveTo>
                  <a:lnTo>
                    <a:pt x="1130255" y="0"/>
                  </a:lnTo>
                </a:path>
              </a:pathLst>
            </a:custGeom>
            <a:ln w="381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Graphic 8">
              <a:extLst>
                <a:ext uri="{FF2B5EF4-FFF2-40B4-BE49-F238E27FC236}">
                  <a16:creationId xmlns="" xmlns:a16="http://schemas.microsoft.com/office/drawing/2014/main" id="{8AD7CAFF-D9D4-45D6-9ABD-2B467C4E70D7}"/>
                </a:ext>
              </a:extLst>
            </p:cNvPr>
            <p:cNvSpPr/>
            <p:nvPr/>
          </p:nvSpPr>
          <p:spPr>
            <a:xfrm>
              <a:off x="2991401" y="1547996"/>
              <a:ext cx="1130255" cy="13922"/>
            </a:xfrm>
            <a:custGeom>
              <a:avLst/>
              <a:gdLst>
                <a:gd name="connsiteX0" fmla="*/ 0 w 1130255"/>
                <a:gd name="connsiteY0" fmla="*/ 0 h 13922"/>
                <a:gd name="connsiteX1" fmla="*/ 1130255 w 1130255"/>
                <a:gd name="connsiteY1" fmla="*/ 0 h 13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30255" h="13922">
                  <a:moveTo>
                    <a:pt x="0" y="0"/>
                  </a:moveTo>
                  <a:lnTo>
                    <a:pt x="1130255" y="0"/>
                  </a:lnTo>
                </a:path>
              </a:pathLst>
            </a:custGeom>
            <a:ln w="381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Graphic 8">
              <a:extLst>
                <a:ext uri="{FF2B5EF4-FFF2-40B4-BE49-F238E27FC236}">
                  <a16:creationId xmlns="" xmlns:a16="http://schemas.microsoft.com/office/drawing/2014/main" id="{8AD7CAFF-D9D4-45D6-9ABD-2B467C4E70D7}"/>
                </a:ext>
              </a:extLst>
            </p:cNvPr>
            <p:cNvSpPr/>
            <p:nvPr/>
          </p:nvSpPr>
          <p:spPr>
            <a:xfrm>
              <a:off x="2991401" y="1642671"/>
              <a:ext cx="1130255" cy="13922"/>
            </a:xfrm>
            <a:custGeom>
              <a:avLst/>
              <a:gdLst>
                <a:gd name="connsiteX0" fmla="*/ 0 w 1130255"/>
                <a:gd name="connsiteY0" fmla="*/ 0 h 13922"/>
                <a:gd name="connsiteX1" fmla="*/ 1130255 w 1130255"/>
                <a:gd name="connsiteY1" fmla="*/ 0 h 13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30255" h="13922">
                  <a:moveTo>
                    <a:pt x="0" y="0"/>
                  </a:moveTo>
                  <a:lnTo>
                    <a:pt x="1130255" y="0"/>
                  </a:lnTo>
                </a:path>
              </a:pathLst>
            </a:custGeom>
            <a:ln w="381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Graphic 8">
              <a:extLst>
                <a:ext uri="{FF2B5EF4-FFF2-40B4-BE49-F238E27FC236}">
                  <a16:creationId xmlns="" xmlns:a16="http://schemas.microsoft.com/office/drawing/2014/main" id="{8AD7CAFF-D9D4-45D6-9ABD-2B467C4E70D7}"/>
                </a:ext>
              </a:extLst>
            </p:cNvPr>
            <p:cNvSpPr/>
            <p:nvPr/>
          </p:nvSpPr>
          <p:spPr>
            <a:xfrm>
              <a:off x="3999275" y="1593662"/>
              <a:ext cx="75183" cy="13922"/>
            </a:xfrm>
            <a:custGeom>
              <a:avLst/>
              <a:gdLst>
                <a:gd name="connsiteX0" fmla="*/ 0 w 75183"/>
                <a:gd name="connsiteY0" fmla="*/ 0 h 13922"/>
                <a:gd name="connsiteX1" fmla="*/ 75183 w 75183"/>
                <a:gd name="connsiteY1" fmla="*/ 0 h 13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183" h="13922">
                  <a:moveTo>
                    <a:pt x="0" y="0"/>
                  </a:moveTo>
                  <a:lnTo>
                    <a:pt x="75183" y="0"/>
                  </a:lnTo>
                </a:path>
              </a:pathLst>
            </a:custGeom>
            <a:ln w="381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Graphic 8">
              <a:extLst>
                <a:ext uri="{FF2B5EF4-FFF2-40B4-BE49-F238E27FC236}">
                  <a16:creationId xmlns="" xmlns:a16="http://schemas.microsoft.com/office/drawing/2014/main" id="{8AD7CAFF-D9D4-45D6-9ABD-2B467C4E70D7}"/>
                </a:ext>
              </a:extLst>
            </p:cNvPr>
            <p:cNvSpPr/>
            <p:nvPr/>
          </p:nvSpPr>
          <p:spPr>
            <a:xfrm>
              <a:off x="4036866" y="1556071"/>
              <a:ext cx="13922" cy="75183"/>
            </a:xfrm>
            <a:custGeom>
              <a:avLst/>
              <a:gdLst>
                <a:gd name="connsiteX0" fmla="*/ 0 w 13922"/>
                <a:gd name="connsiteY0" fmla="*/ 75183 h 75183"/>
                <a:gd name="connsiteX1" fmla="*/ 0 w 13922"/>
                <a:gd name="connsiteY1" fmla="*/ 0 h 75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922" h="75183">
                  <a:moveTo>
                    <a:pt x="0" y="75183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Graphic 8">
              <a:extLst>
                <a:ext uri="{FF2B5EF4-FFF2-40B4-BE49-F238E27FC236}">
                  <a16:creationId xmlns="" xmlns:a16="http://schemas.microsoft.com/office/drawing/2014/main" id="{8AD7CAFF-D9D4-45D6-9ABD-2B467C4E70D7}"/>
                </a:ext>
              </a:extLst>
            </p:cNvPr>
            <p:cNvSpPr/>
            <p:nvPr/>
          </p:nvSpPr>
          <p:spPr>
            <a:xfrm>
              <a:off x="3775396" y="1003195"/>
              <a:ext cx="75183" cy="13922"/>
            </a:xfrm>
            <a:custGeom>
              <a:avLst/>
              <a:gdLst>
                <a:gd name="connsiteX0" fmla="*/ 0 w 75183"/>
                <a:gd name="connsiteY0" fmla="*/ 0 h 13922"/>
                <a:gd name="connsiteX1" fmla="*/ 75183 w 75183"/>
                <a:gd name="connsiteY1" fmla="*/ 0 h 13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183" h="13922">
                  <a:moveTo>
                    <a:pt x="0" y="0"/>
                  </a:moveTo>
                  <a:lnTo>
                    <a:pt x="75183" y="0"/>
                  </a:lnTo>
                </a:path>
              </a:pathLst>
            </a:custGeom>
            <a:ln w="381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Graphic 8">
              <a:extLst>
                <a:ext uri="{FF2B5EF4-FFF2-40B4-BE49-F238E27FC236}">
                  <a16:creationId xmlns="" xmlns:a16="http://schemas.microsoft.com/office/drawing/2014/main" id="{8AD7CAFF-D9D4-45D6-9ABD-2B467C4E70D7}"/>
                </a:ext>
              </a:extLst>
            </p:cNvPr>
            <p:cNvSpPr/>
            <p:nvPr/>
          </p:nvSpPr>
          <p:spPr>
            <a:xfrm>
              <a:off x="3812987" y="965603"/>
              <a:ext cx="13922" cy="75183"/>
            </a:xfrm>
            <a:custGeom>
              <a:avLst/>
              <a:gdLst>
                <a:gd name="connsiteX0" fmla="*/ 0 w 13922"/>
                <a:gd name="connsiteY0" fmla="*/ 75183 h 75183"/>
                <a:gd name="connsiteX1" fmla="*/ 0 w 13922"/>
                <a:gd name="connsiteY1" fmla="*/ 0 h 75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922" h="75183">
                  <a:moveTo>
                    <a:pt x="0" y="75183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Graphic 8">
              <a:extLst>
                <a:ext uri="{FF2B5EF4-FFF2-40B4-BE49-F238E27FC236}">
                  <a16:creationId xmlns="" xmlns:a16="http://schemas.microsoft.com/office/drawing/2014/main" id="{8AD7CAFF-D9D4-45D6-9ABD-2B467C4E70D7}"/>
                </a:ext>
              </a:extLst>
            </p:cNvPr>
            <p:cNvSpPr/>
            <p:nvPr/>
          </p:nvSpPr>
          <p:spPr>
            <a:xfrm>
              <a:off x="3398644" y="1221366"/>
              <a:ext cx="75183" cy="13922"/>
            </a:xfrm>
            <a:custGeom>
              <a:avLst/>
              <a:gdLst>
                <a:gd name="connsiteX0" fmla="*/ 0 w 75183"/>
                <a:gd name="connsiteY0" fmla="*/ 0 h 13922"/>
                <a:gd name="connsiteX1" fmla="*/ 75183 w 75183"/>
                <a:gd name="connsiteY1" fmla="*/ 0 h 13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183" h="13922">
                  <a:moveTo>
                    <a:pt x="0" y="0"/>
                  </a:moveTo>
                  <a:lnTo>
                    <a:pt x="75183" y="0"/>
                  </a:lnTo>
                </a:path>
              </a:pathLst>
            </a:custGeom>
            <a:ln w="381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Graphic 8">
              <a:extLst>
                <a:ext uri="{FF2B5EF4-FFF2-40B4-BE49-F238E27FC236}">
                  <a16:creationId xmlns="" xmlns:a16="http://schemas.microsoft.com/office/drawing/2014/main" id="{8AD7CAFF-D9D4-45D6-9ABD-2B467C4E70D7}"/>
                </a:ext>
              </a:extLst>
            </p:cNvPr>
            <p:cNvSpPr/>
            <p:nvPr/>
          </p:nvSpPr>
          <p:spPr>
            <a:xfrm>
              <a:off x="3436235" y="1183774"/>
              <a:ext cx="13922" cy="75322"/>
            </a:xfrm>
            <a:custGeom>
              <a:avLst/>
              <a:gdLst>
                <a:gd name="connsiteX0" fmla="*/ 0 w 13922"/>
                <a:gd name="connsiteY0" fmla="*/ 75323 h 75322"/>
                <a:gd name="connsiteX1" fmla="*/ 0 w 13922"/>
                <a:gd name="connsiteY1" fmla="*/ 0 h 75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922" h="75322">
                  <a:moveTo>
                    <a:pt x="0" y="75323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Graphic 8">
              <a:extLst>
                <a:ext uri="{FF2B5EF4-FFF2-40B4-BE49-F238E27FC236}">
                  <a16:creationId xmlns="" xmlns:a16="http://schemas.microsoft.com/office/drawing/2014/main" id="{8AD7CAFF-D9D4-45D6-9ABD-2B467C4E70D7}"/>
                </a:ext>
              </a:extLst>
            </p:cNvPr>
            <p:cNvSpPr/>
            <p:nvPr/>
          </p:nvSpPr>
          <p:spPr>
            <a:xfrm>
              <a:off x="3440830" y="1074758"/>
              <a:ext cx="679990" cy="567077"/>
            </a:xfrm>
            <a:custGeom>
              <a:avLst/>
              <a:gdLst>
                <a:gd name="connsiteX0" fmla="*/ 0 w 679990"/>
                <a:gd name="connsiteY0" fmla="*/ 567077 h 567077"/>
                <a:gd name="connsiteX1" fmla="*/ 89802 w 679990"/>
                <a:gd name="connsiteY1" fmla="*/ 378562 h 567077"/>
                <a:gd name="connsiteX2" fmla="*/ 200906 w 679990"/>
                <a:gd name="connsiteY2" fmla="*/ 463909 h 567077"/>
                <a:gd name="connsiteX3" fmla="*/ 351830 w 679990"/>
                <a:gd name="connsiteY3" fmla="*/ 179465 h 567077"/>
                <a:gd name="connsiteX4" fmla="*/ 514449 w 679990"/>
                <a:gd name="connsiteY4" fmla="*/ 341806 h 567077"/>
                <a:gd name="connsiteX5" fmla="*/ 679991 w 679990"/>
                <a:gd name="connsiteY5" fmla="*/ 0 h 567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9990" h="567077">
                  <a:moveTo>
                    <a:pt x="0" y="567077"/>
                  </a:moveTo>
                  <a:lnTo>
                    <a:pt x="89802" y="378562"/>
                  </a:lnTo>
                  <a:lnTo>
                    <a:pt x="200906" y="463909"/>
                  </a:lnTo>
                  <a:lnTo>
                    <a:pt x="351830" y="179465"/>
                  </a:lnTo>
                  <a:lnTo>
                    <a:pt x="514449" y="341806"/>
                  </a:lnTo>
                  <a:lnTo>
                    <a:pt x="679991" y="0"/>
                  </a:lnTo>
                </a:path>
              </a:pathLst>
            </a:custGeom>
            <a:noFill/>
            <a:ln w="381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Graphic 8">
              <a:extLst>
                <a:ext uri="{FF2B5EF4-FFF2-40B4-BE49-F238E27FC236}">
                  <a16:creationId xmlns="" xmlns:a16="http://schemas.microsoft.com/office/drawing/2014/main" id="{8AD7CAFF-D9D4-45D6-9ABD-2B467C4E70D7}"/>
                </a:ext>
              </a:extLst>
            </p:cNvPr>
            <p:cNvSpPr/>
            <p:nvPr/>
          </p:nvSpPr>
          <p:spPr>
            <a:xfrm>
              <a:off x="3497914" y="1420602"/>
              <a:ext cx="65437" cy="65437"/>
            </a:xfrm>
            <a:custGeom>
              <a:avLst/>
              <a:gdLst>
                <a:gd name="connsiteX0" fmla="*/ 32719 w 65437"/>
                <a:gd name="connsiteY0" fmla="*/ 65437 h 65437"/>
                <a:gd name="connsiteX1" fmla="*/ 65437 w 65437"/>
                <a:gd name="connsiteY1" fmla="*/ 32719 h 65437"/>
                <a:gd name="connsiteX2" fmla="*/ 32719 w 65437"/>
                <a:gd name="connsiteY2" fmla="*/ 0 h 65437"/>
                <a:gd name="connsiteX3" fmla="*/ 0 w 65437"/>
                <a:gd name="connsiteY3" fmla="*/ 32719 h 65437"/>
                <a:gd name="connsiteX4" fmla="*/ 32719 w 65437"/>
                <a:gd name="connsiteY4" fmla="*/ 65437 h 65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37" h="65437">
                  <a:moveTo>
                    <a:pt x="32719" y="65437"/>
                  </a:moveTo>
                  <a:cubicBezTo>
                    <a:pt x="50818" y="65437"/>
                    <a:pt x="65437" y="50818"/>
                    <a:pt x="65437" y="32719"/>
                  </a:cubicBezTo>
                  <a:cubicBezTo>
                    <a:pt x="65437" y="14619"/>
                    <a:pt x="50818" y="0"/>
                    <a:pt x="32719" y="0"/>
                  </a:cubicBezTo>
                  <a:cubicBezTo>
                    <a:pt x="14619" y="0"/>
                    <a:pt x="0" y="14619"/>
                    <a:pt x="0" y="32719"/>
                  </a:cubicBezTo>
                  <a:cubicBezTo>
                    <a:pt x="0" y="50818"/>
                    <a:pt x="14619" y="65437"/>
                    <a:pt x="32719" y="65437"/>
                  </a:cubicBezTo>
                </a:path>
              </a:pathLst>
            </a:custGeom>
            <a:solidFill>
              <a:srgbClr val="30CDD7"/>
            </a:solidFill>
            <a:ln w="381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Graphic 8">
              <a:extLst>
                <a:ext uri="{FF2B5EF4-FFF2-40B4-BE49-F238E27FC236}">
                  <a16:creationId xmlns="" xmlns:a16="http://schemas.microsoft.com/office/drawing/2014/main" id="{8AD7CAFF-D9D4-45D6-9ABD-2B467C4E70D7}"/>
                </a:ext>
              </a:extLst>
            </p:cNvPr>
            <p:cNvSpPr/>
            <p:nvPr/>
          </p:nvSpPr>
          <p:spPr>
            <a:xfrm>
              <a:off x="3609018" y="1506366"/>
              <a:ext cx="65437" cy="65437"/>
            </a:xfrm>
            <a:custGeom>
              <a:avLst/>
              <a:gdLst>
                <a:gd name="connsiteX0" fmla="*/ 32719 w 65437"/>
                <a:gd name="connsiteY0" fmla="*/ 65437 h 65437"/>
                <a:gd name="connsiteX1" fmla="*/ 65437 w 65437"/>
                <a:gd name="connsiteY1" fmla="*/ 32719 h 65437"/>
                <a:gd name="connsiteX2" fmla="*/ 32719 w 65437"/>
                <a:gd name="connsiteY2" fmla="*/ 0 h 65437"/>
                <a:gd name="connsiteX3" fmla="*/ 0 w 65437"/>
                <a:gd name="connsiteY3" fmla="*/ 32719 h 65437"/>
                <a:gd name="connsiteX4" fmla="*/ 32719 w 65437"/>
                <a:gd name="connsiteY4" fmla="*/ 65437 h 65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37" h="65437">
                  <a:moveTo>
                    <a:pt x="32719" y="65437"/>
                  </a:moveTo>
                  <a:cubicBezTo>
                    <a:pt x="50818" y="65437"/>
                    <a:pt x="65437" y="50818"/>
                    <a:pt x="65437" y="32719"/>
                  </a:cubicBezTo>
                  <a:cubicBezTo>
                    <a:pt x="65437" y="14619"/>
                    <a:pt x="50818" y="0"/>
                    <a:pt x="32719" y="0"/>
                  </a:cubicBezTo>
                  <a:cubicBezTo>
                    <a:pt x="14619" y="0"/>
                    <a:pt x="0" y="14619"/>
                    <a:pt x="0" y="32719"/>
                  </a:cubicBezTo>
                  <a:cubicBezTo>
                    <a:pt x="0" y="50679"/>
                    <a:pt x="14619" y="65437"/>
                    <a:pt x="32719" y="65437"/>
                  </a:cubicBezTo>
                </a:path>
              </a:pathLst>
            </a:custGeom>
            <a:solidFill>
              <a:srgbClr val="003255"/>
            </a:solidFill>
            <a:ln w="381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Graphic 8">
              <a:extLst>
                <a:ext uri="{FF2B5EF4-FFF2-40B4-BE49-F238E27FC236}">
                  <a16:creationId xmlns="" xmlns:a16="http://schemas.microsoft.com/office/drawing/2014/main" id="{8AD7CAFF-D9D4-45D6-9ABD-2B467C4E70D7}"/>
                </a:ext>
              </a:extLst>
            </p:cNvPr>
            <p:cNvSpPr/>
            <p:nvPr/>
          </p:nvSpPr>
          <p:spPr>
            <a:xfrm>
              <a:off x="3759941" y="1221505"/>
              <a:ext cx="65437" cy="65437"/>
            </a:xfrm>
            <a:custGeom>
              <a:avLst/>
              <a:gdLst>
                <a:gd name="connsiteX0" fmla="*/ 32719 w 65437"/>
                <a:gd name="connsiteY0" fmla="*/ 65437 h 65437"/>
                <a:gd name="connsiteX1" fmla="*/ 65437 w 65437"/>
                <a:gd name="connsiteY1" fmla="*/ 32719 h 65437"/>
                <a:gd name="connsiteX2" fmla="*/ 32719 w 65437"/>
                <a:gd name="connsiteY2" fmla="*/ 0 h 65437"/>
                <a:gd name="connsiteX3" fmla="*/ 0 w 65437"/>
                <a:gd name="connsiteY3" fmla="*/ 32719 h 65437"/>
                <a:gd name="connsiteX4" fmla="*/ 32719 w 65437"/>
                <a:gd name="connsiteY4" fmla="*/ 65437 h 65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37" h="65437">
                  <a:moveTo>
                    <a:pt x="32719" y="65437"/>
                  </a:moveTo>
                  <a:cubicBezTo>
                    <a:pt x="50818" y="65437"/>
                    <a:pt x="65437" y="50818"/>
                    <a:pt x="65437" y="32719"/>
                  </a:cubicBezTo>
                  <a:cubicBezTo>
                    <a:pt x="65437" y="14619"/>
                    <a:pt x="50818" y="0"/>
                    <a:pt x="32719" y="0"/>
                  </a:cubicBezTo>
                  <a:cubicBezTo>
                    <a:pt x="14619" y="0"/>
                    <a:pt x="0" y="14619"/>
                    <a:pt x="0" y="32719"/>
                  </a:cubicBezTo>
                  <a:cubicBezTo>
                    <a:pt x="0" y="50818"/>
                    <a:pt x="14619" y="65437"/>
                    <a:pt x="32719" y="65437"/>
                  </a:cubicBezTo>
                </a:path>
              </a:pathLst>
            </a:custGeom>
            <a:solidFill>
              <a:srgbClr val="E1AA28"/>
            </a:solidFill>
            <a:ln w="381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Graphic 8">
              <a:extLst>
                <a:ext uri="{FF2B5EF4-FFF2-40B4-BE49-F238E27FC236}">
                  <a16:creationId xmlns="" xmlns:a16="http://schemas.microsoft.com/office/drawing/2014/main" id="{8AD7CAFF-D9D4-45D6-9ABD-2B467C4E70D7}"/>
                </a:ext>
              </a:extLst>
            </p:cNvPr>
            <p:cNvSpPr/>
            <p:nvPr/>
          </p:nvSpPr>
          <p:spPr>
            <a:xfrm>
              <a:off x="3922560" y="1383845"/>
              <a:ext cx="65437" cy="65437"/>
            </a:xfrm>
            <a:custGeom>
              <a:avLst/>
              <a:gdLst>
                <a:gd name="connsiteX0" fmla="*/ 32719 w 65437"/>
                <a:gd name="connsiteY0" fmla="*/ 65437 h 65437"/>
                <a:gd name="connsiteX1" fmla="*/ 65437 w 65437"/>
                <a:gd name="connsiteY1" fmla="*/ 32719 h 65437"/>
                <a:gd name="connsiteX2" fmla="*/ 32719 w 65437"/>
                <a:gd name="connsiteY2" fmla="*/ 0 h 65437"/>
                <a:gd name="connsiteX3" fmla="*/ 0 w 65437"/>
                <a:gd name="connsiteY3" fmla="*/ 32719 h 65437"/>
                <a:gd name="connsiteX4" fmla="*/ 32719 w 65437"/>
                <a:gd name="connsiteY4" fmla="*/ 65437 h 65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37" h="65437">
                  <a:moveTo>
                    <a:pt x="32719" y="65437"/>
                  </a:moveTo>
                  <a:cubicBezTo>
                    <a:pt x="50818" y="65437"/>
                    <a:pt x="65437" y="50818"/>
                    <a:pt x="65437" y="32719"/>
                  </a:cubicBezTo>
                  <a:cubicBezTo>
                    <a:pt x="65437" y="14619"/>
                    <a:pt x="50818" y="0"/>
                    <a:pt x="32719" y="0"/>
                  </a:cubicBezTo>
                  <a:cubicBezTo>
                    <a:pt x="14619" y="0"/>
                    <a:pt x="0" y="14619"/>
                    <a:pt x="0" y="32719"/>
                  </a:cubicBezTo>
                  <a:cubicBezTo>
                    <a:pt x="0" y="50818"/>
                    <a:pt x="14619" y="65437"/>
                    <a:pt x="32719" y="65437"/>
                  </a:cubicBezTo>
                </a:path>
              </a:pathLst>
            </a:custGeom>
            <a:solidFill>
              <a:srgbClr val="30CDD7"/>
            </a:solidFill>
            <a:ln w="381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Graphic 8">
              <a:extLst>
                <a:ext uri="{FF2B5EF4-FFF2-40B4-BE49-F238E27FC236}">
                  <a16:creationId xmlns="" xmlns:a16="http://schemas.microsoft.com/office/drawing/2014/main" id="{8AD7CAFF-D9D4-45D6-9ABD-2B467C4E70D7}"/>
                </a:ext>
              </a:extLst>
            </p:cNvPr>
            <p:cNvSpPr/>
            <p:nvPr/>
          </p:nvSpPr>
          <p:spPr>
            <a:xfrm>
              <a:off x="4088937" y="1040926"/>
              <a:ext cx="65438" cy="65437"/>
            </a:xfrm>
            <a:custGeom>
              <a:avLst/>
              <a:gdLst>
                <a:gd name="connsiteX0" fmla="*/ 32720 w 65438"/>
                <a:gd name="connsiteY0" fmla="*/ 65437 h 65437"/>
                <a:gd name="connsiteX1" fmla="*/ 65438 w 65438"/>
                <a:gd name="connsiteY1" fmla="*/ 32719 h 65437"/>
                <a:gd name="connsiteX2" fmla="*/ 32720 w 65438"/>
                <a:gd name="connsiteY2" fmla="*/ 0 h 65437"/>
                <a:gd name="connsiteX3" fmla="*/ 1 w 65438"/>
                <a:gd name="connsiteY3" fmla="*/ 32719 h 65437"/>
                <a:gd name="connsiteX4" fmla="*/ 32720 w 65438"/>
                <a:gd name="connsiteY4" fmla="*/ 65437 h 65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38" h="65437">
                  <a:moveTo>
                    <a:pt x="32720" y="65437"/>
                  </a:moveTo>
                  <a:cubicBezTo>
                    <a:pt x="50819" y="65437"/>
                    <a:pt x="65438" y="50818"/>
                    <a:pt x="65438" y="32719"/>
                  </a:cubicBezTo>
                  <a:cubicBezTo>
                    <a:pt x="65438" y="14619"/>
                    <a:pt x="50819" y="0"/>
                    <a:pt x="32720" y="0"/>
                  </a:cubicBezTo>
                  <a:cubicBezTo>
                    <a:pt x="14620" y="0"/>
                    <a:pt x="1" y="14619"/>
                    <a:pt x="1" y="32719"/>
                  </a:cubicBezTo>
                  <a:cubicBezTo>
                    <a:pt x="-138" y="50679"/>
                    <a:pt x="14620" y="65437"/>
                    <a:pt x="32720" y="65437"/>
                  </a:cubicBezTo>
                </a:path>
              </a:pathLst>
            </a:custGeom>
            <a:solidFill>
              <a:srgbClr val="F0B4A0"/>
            </a:solidFill>
            <a:ln w="381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C9A56073-D589-4A4A-8B4C-8E5FF34E1E56}"/>
              </a:ext>
            </a:extLst>
          </p:cNvPr>
          <p:cNvGrpSpPr/>
          <p:nvPr/>
        </p:nvGrpSpPr>
        <p:grpSpPr>
          <a:xfrm>
            <a:off x="9923509" y="1563800"/>
            <a:ext cx="1230303" cy="1284954"/>
            <a:chOff x="4361687" y="3744086"/>
            <a:chExt cx="786955" cy="821912"/>
          </a:xfrm>
        </p:grpSpPr>
        <p:sp>
          <p:nvSpPr>
            <p:cNvPr id="43" name="Graphic 5">
              <a:extLst>
                <a:ext uri="{FF2B5EF4-FFF2-40B4-BE49-F238E27FC236}">
                  <a16:creationId xmlns="" xmlns:a16="http://schemas.microsoft.com/office/drawing/2014/main" id="{81B7A0B5-EEE1-46AF-B2AB-3AB1B5D686C2}"/>
                </a:ext>
              </a:extLst>
            </p:cNvPr>
            <p:cNvSpPr/>
            <p:nvPr/>
          </p:nvSpPr>
          <p:spPr>
            <a:xfrm>
              <a:off x="4439411" y="3856767"/>
              <a:ext cx="709231" cy="709231"/>
            </a:xfrm>
            <a:custGeom>
              <a:avLst/>
              <a:gdLst>
                <a:gd name="connsiteX0" fmla="*/ 709231 w 709231"/>
                <a:gd name="connsiteY0" fmla="*/ 354616 h 709231"/>
                <a:gd name="connsiteX1" fmla="*/ 354616 w 709231"/>
                <a:gd name="connsiteY1" fmla="*/ 709232 h 709231"/>
                <a:gd name="connsiteX2" fmla="*/ 0 w 709231"/>
                <a:gd name="connsiteY2" fmla="*/ 354616 h 709231"/>
                <a:gd name="connsiteX3" fmla="*/ 354616 w 709231"/>
                <a:gd name="connsiteY3" fmla="*/ 0 h 709231"/>
                <a:gd name="connsiteX4" fmla="*/ 709231 w 709231"/>
                <a:gd name="connsiteY4" fmla="*/ 354616 h 709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9231" h="709231">
                  <a:moveTo>
                    <a:pt x="709231" y="354616"/>
                  </a:moveTo>
                  <a:cubicBezTo>
                    <a:pt x="709231" y="550465"/>
                    <a:pt x="550465" y="709232"/>
                    <a:pt x="354616" y="709232"/>
                  </a:cubicBezTo>
                  <a:cubicBezTo>
                    <a:pt x="158767" y="709232"/>
                    <a:pt x="0" y="550465"/>
                    <a:pt x="0" y="354616"/>
                  </a:cubicBezTo>
                  <a:cubicBezTo>
                    <a:pt x="0" y="158767"/>
                    <a:pt x="158767" y="0"/>
                    <a:pt x="354616" y="0"/>
                  </a:cubicBezTo>
                  <a:cubicBezTo>
                    <a:pt x="550465" y="0"/>
                    <a:pt x="709231" y="158767"/>
                    <a:pt x="709231" y="354616"/>
                  </a:cubicBezTo>
                  <a:close/>
                </a:path>
              </a:pathLst>
            </a:custGeom>
            <a:noFill/>
            <a:ln w="381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Graphic 5">
              <a:extLst>
                <a:ext uri="{FF2B5EF4-FFF2-40B4-BE49-F238E27FC236}">
                  <a16:creationId xmlns="" xmlns:a16="http://schemas.microsoft.com/office/drawing/2014/main" id="{81B7A0B5-EEE1-46AF-B2AB-3AB1B5D686C2}"/>
                </a:ext>
              </a:extLst>
            </p:cNvPr>
            <p:cNvSpPr/>
            <p:nvPr/>
          </p:nvSpPr>
          <p:spPr>
            <a:xfrm>
              <a:off x="4613337" y="4428839"/>
              <a:ext cx="361378" cy="87725"/>
            </a:xfrm>
            <a:custGeom>
              <a:avLst/>
              <a:gdLst>
                <a:gd name="connsiteX0" fmla="*/ -688 w 361378"/>
                <a:gd name="connsiteY0" fmla="*/ 87590 h 87725"/>
                <a:gd name="connsiteX1" fmla="*/ 180287 w 361378"/>
                <a:gd name="connsiteY1" fmla="*/ -136 h 87725"/>
                <a:gd name="connsiteX2" fmla="*/ 360691 w 361378"/>
                <a:gd name="connsiteY2" fmla="*/ 87018 h 8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1378" h="87725">
                  <a:moveTo>
                    <a:pt x="-688" y="87590"/>
                  </a:moveTo>
                  <a:cubicBezTo>
                    <a:pt x="36365" y="35012"/>
                    <a:pt x="103421" y="-136"/>
                    <a:pt x="180287" y="-136"/>
                  </a:cubicBezTo>
                  <a:cubicBezTo>
                    <a:pt x="257154" y="-136"/>
                    <a:pt x="323162" y="34726"/>
                    <a:pt x="360691" y="87018"/>
                  </a:cubicBezTo>
                </a:path>
              </a:pathLst>
            </a:custGeom>
            <a:noFill/>
            <a:ln w="381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Graphic 5">
              <a:extLst>
                <a:ext uri="{FF2B5EF4-FFF2-40B4-BE49-F238E27FC236}">
                  <a16:creationId xmlns="" xmlns:a16="http://schemas.microsoft.com/office/drawing/2014/main" id="{81B7A0B5-EEE1-46AF-B2AB-3AB1B5D686C2}"/>
                </a:ext>
              </a:extLst>
            </p:cNvPr>
            <p:cNvSpPr/>
            <p:nvPr/>
          </p:nvSpPr>
          <p:spPr>
            <a:xfrm>
              <a:off x="4613147" y="3903916"/>
              <a:ext cx="361283" cy="87725"/>
            </a:xfrm>
            <a:custGeom>
              <a:avLst/>
              <a:gdLst>
                <a:gd name="connsiteX0" fmla="*/ 360596 w 361283"/>
                <a:gd name="connsiteY0" fmla="*/ -136 h 87725"/>
                <a:gd name="connsiteX1" fmla="*/ 179621 w 361283"/>
                <a:gd name="connsiteY1" fmla="*/ 87590 h 87725"/>
                <a:gd name="connsiteX2" fmla="*/ -688 w 361283"/>
                <a:gd name="connsiteY2" fmla="*/ 436 h 8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1283" h="87725">
                  <a:moveTo>
                    <a:pt x="360596" y="-136"/>
                  </a:moveTo>
                  <a:cubicBezTo>
                    <a:pt x="323448" y="52443"/>
                    <a:pt x="256392" y="87590"/>
                    <a:pt x="179621" y="87590"/>
                  </a:cubicBezTo>
                  <a:cubicBezTo>
                    <a:pt x="102849" y="87590"/>
                    <a:pt x="36746" y="52728"/>
                    <a:pt x="-688" y="436"/>
                  </a:cubicBezTo>
                </a:path>
              </a:pathLst>
            </a:custGeom>
            <a:noFill/>
            <a:ln w="381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Graphic 5">
              <a:extLst>
                <a:ext uri="{FF2B5EF4-FFF2-40B4-BE49-F238E27FC236}">
                  <a16:creationId xmlns="" xmlns:a16="http://schemas.microsoft.com/office/drawing/2014/main" id="{81B7A0B5-EEE1-46AF-B2AB-3AB1B5D686C2}"/>
                </a:ext>
              </a:extLst>
            </p:cNvPr>
            <p:cNvSpPr/>
            <p:nvPr/>
          </p:nvSpPr>
          <p:spPr>
            <a:xfrm>
              <a:off x="4547710" y="3856767"/>
              <a:ext cx="492633" cy="709231"/>
            </a:xfrm>
            <a:custGeom>
              <a:avLst/>
              <a:gdLst>
                <a:gd name="connsiteX0" fmla="*/ 492633 w 492633"/>
                <a:gd name="connsiteY0" fmla="*/ 354616 h 709231"/>
                <a:gd name="connsiteX1" fmla="*/ 246316 w 492633"/>
                <a:gd name="connsiteY1" fmla="*/ 709232 h 709231"/>
                <a:gd name="connsiteX2" fmla="*/ 0 w 492633"/>
                <a:gd name="connsiteY2" fmla="*/ 354616 h 709231"/>
                <a:gd name="connsiteX3" fmla="*/ 246316 w 492633"/>
                <a:gd name="connsiteY3" fmla="*/ 0 h 709231"/>
                <a:gd name="connsiteX4" fmla="*/ 492633 w 492633"/>
                <a:gd name="connsiteY4" fmla="*/ 354616 h 709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633" h="709231">
                  <a:moveTo>
                    <a:pt x="492633" y="354616"/>
                  </a:moveTo>
                  <a:cubicBezTo>
                    <a:pt x="492633" y="550465"/>
                    <a:pt x="382353" y="709232"/>
                    <a:pt x="246316" y="709232"/>
                  </a:cubicBezTo>
                  <a:cubicBezTo>
                    <a:pt x="110280" y="709232"/>
                    <a:pt x="0" y="550465"/>
                    <a:pt x="0" y="354616"/>
                  </a:cubicBezTo>
                  <a:cubicBezTo>
                    <a:pt x="0" y="158767"/>
                    <a:pt x="110280" y="0"/>
                    <a:pt x="246316" y="0"/>
                  </a:cubicBezTo>
                  <a:cubicBezTo>
                    <a:pt x="382353" y="0"/>
                    <a:pt x="492633" y="158767"/>
                    <a:pt x="492633" y="354616"/>
                  </a:cubicBezTo>
                  <a:close/>
                </a:path>
              </a:pathLst>
            </a:custGeom>
            <a:noFill/>
            <a:ln w="381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" name="Graphic 5">
              <a:extLst>
                <a:ext uri="{FF2B5EF4-FFF2-40B4-BE49-F238E27FC236}">
                  <a16:creationId xmlns="" xmlns:a16="http://schemas.microsoft.com/office/drawing/2014/main" id="{81B7A0B5-EEE1-46AF-B2AB-3AB1B5D686C2}"/>
                </a:ext>
              </a:extLst>
            </p:cNvPr>
            <p:cNvSpPr/>
            <p:nvPr/>
          </p:nvSpPr>
          <p:spPr>
            <a:xfrm>
              <a:off x="4689347" y="3856767"/>
              <a:ext cx="209359" cy="709231"/>
            </a:xfrm>
            <a:custGeom>
              <a:avLst/>
              <a:gdLst>
                <a:gd name="connsiteX0" fmla="*/ 209360 w 209359"/>
                <a:gd name="connsiteY0" fmla="*/ 354616 h 709231"/>
                <a:gd name="connsiteX1" fmla="*/ 104680 w 209359"/>
                <a:gd name="connsiteY1" fmla="*/ 709232 h 709231"/>
                <a:gd name="connsiteX2" fmla="*/ 0 w 209359"/>
                <a:gd name="connsiteY2" fmla="*/ 354616 h 709231"/>
                <a:gd name="connsiteX3" fmla="*/ 104680 w 209359"/>
                <a:gd name="connsiteY3" fmla="*/ 0 h 709231"/>
                <a:gd name="connsiteX4" fmla="*/ 209360 w 209359"/>
                <a:gd name="connsiteY4" fmla="*/ 354616 h 709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359" h="709231">
                  <a:moveTo>
                    <a:pt x="209360" y="354616"/>
                  </a:moveTo>
                  <a:cubicBezTo>
                    <a:pt x="209360" y="550465"/>
                    <a:pt x="162493" y="709232"/>
                    <a:pt x="104680" y="709232"/>
                  </a:cubicBezTo>
                  <a:cubicBezTo>
                    <a:pt x="46867" y="709232"/>
                    <a:pt x="0" y="550465"/>
                    <a:pt x="0" y="354616"/>
                  </a:cubicBezTo>
                  <a:cubicBezTo>
                    <a:pt x="0" y="158767"/>
                    <a:pt x="46867" y="0"/>
                    <a:pt x="104680" y="0"/>
                  </a:cubicBezTo>
                  <a:cubicBezTo>
                    <a:pt x="162493" y="0"/>
                    <a:pt x="209360" y="158767"/>
                    <a:pt x="209360" y="354616"/>
                  </a:cubicBezTo>
                  <a:close/>
                </a:path>
              </a:pathLst>
            </a:custGeom>
            <a:noFill/>
            <a:ln w="381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" name="Graphic 5">
              <a:extLst>
                <a:ext uri="{FF2B5EF4-FFF2-40B4-BE49-F238E27FC236}">
                  <a16:creationId xmlns="" xmlns:a16="http://schemas.microsoft.com/office/drawing/2014/main" id="{81B7A0B5-EEE1-46AF-B2AB-3AB1B5D686C2}"/>
                </a:ext>
              </a:extLst>
            </p:cNvPr>
            <p:cNvSpPr/>
            <p:nvPr/>
          </p:nvSpPr>
          <p:spPr>
            <a:xfrm>
              <a:off x="4439411" y="4211383"/>
              <a:ext cx="709231" cy="9525"/>
            </a:xfrm>
            <a:custGeom>
              <a:avLst/>
              <a:gdLst>
                <a:gd name="connsiteX0" fmla="*/ 0 w 709231"/>
                <a:gd name="connsiteY0" fmla="*/ 0 h 9525"/>
                <a:gd name="connsiteX1" fmla="*/ 709231 w 709231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09231" h="9525">
                  <a:moveTo>
                    <a:pt x="0" y="0"/>
                  </a:moveTo>
                  <a:lnTo>
                    <a:pt x="709231" y="0"/>
                  </a:lnTo>
                </a:path>
              </a:pathLst>
            </a:custGeom>
            <a:ln w="381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" name="Graphic 5">
              <a:extLst>
                <a:ext uri="{FF2B5EF4-FFF2-40B4-BE49-F238E27FC236}">
                  <a16:creationId xmlns="" xmlns:a16="http://schemas.microsoft.com/office/drawing/2014/main" id="{81B7A0B5-EEE1-46AF-B2AB-3AB1B5D686C2}"/>
                </a:ext>
              </a:extLst>
            </p:cNvPr>
            <p:cNvSpPr/>
            <p:nvPr/>
          </p:nvSpPr>
          <p:spPr>
            <a:xfrm>
              <a:off x="4361687" y="3771614"/>
              <a:ext cx="425100" cy="432720"/>
            </a:xfrm>
            <a:custGeom>
              <a:avLst/>
              <a:gdLst>
                <a:gd name="connsiteX0" fmla="*/ -688 w 425100"/>
                <a:gd name="connsiteY0" fmla="*/ 432585 h 432720"/>
                <a:gd name="connsiteX1" fmla="*/ 424413 w 425100"/>
                <a:gd name="connsiteY1" fmla="*/ -136 h 432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5100" h="432720">
                  <a:moveTo>
                    <a:pt x="-688" y="432585"/>
                  </a:moveTo>
                  <a:cubicBezTo>
                    <a:pt x="-668" y="196565"/>
                    <a:pt x="188431" y="4074"/>
                    <a:pt x="424413" y="-136"/>
                  </a:cubicBezTo>
                </a:path>
              </a:pathLst>
            </a:custGeom>
            <a:noFill/>
            <a:ln w="381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" name="Graphic 5">
              <a:extLst>
                <a:ext uri="{FF2B5EF4-FFF2-40B4-BE49-F238E27FC236}">
                  <a16:creationId xmlns="" xmlns:a16="http://schemas.microsoft.com/office/drawing/2014/main" id="{81B7A0B5-EEE1-46AF-B2AB-3AB1B5D686C2}"/>
                </a:ext>
              </a:extLst>
            </p:cNvPr>
            <p:cNvSpPr/>
            <p:nvPr/>
          </p:nvSpPr>
          <p:spPr>
            <a:xfrm>
              <a:off x="4756593" y="3744086"/>
              <a:ext cx="37433" cy="58293"/>
            </a:xfrm>
            <a:custGeom>
              <a:avLst/>
              <a:gdLst>
                <a:gd name="connsiteX0" fmla="*/ 7525 w 37433"/>
                <a:gd name="connsiteY0" fmla="*/ 58293 h 58293"/>
                <a:gd name="connsiteX1" fmla="*/ 2381 w 37433"/>
                <a:gd name="connsiteY1" fmla="*/ 53340 h 58293"/>
                <a:gd name="connsiteX2" fmla="*/ 26956 w 37433"/>
                <a:gd name="connsiteY2" fmla="*/ 28099 h 58293"/>
                <a:gd name="connsiteX3" fmla="*/ 0 w 37433"/>
                <a:gd name="connsiteY3" fmla="*/ 5429 h 58293"/>
                <a:gd name="connsiteX4" fmla="*/ 4572 w 37433"/>
                <a:gd name="connsiteY4" fmla="*/ 0 h 58293"/>
                <a:gd name="connsiteX5" fmla="*/ 37433 w 37433"/>
                <a:gd name="connsiteY5" fmla="*/ 27527 h 58293"/>
                <a:gd name="connsiteX6" fmla="*/ 7525 w 37433"/>
                <a:gd name="connsiteY6" fmla="*/ 58293 h 58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33" h="58293">
                  <a:moveTo>
                    <a:pt x="7525" y="58293"/>
                  </a:moveTo>
                  <a:lnTo>
                    <a:pt x="2381" y="53340"/>
                  </a:lnTo>
                  <a:lnTo>
                    <a:pt x="26956" y="28099"/>
                  </a:lnTo>
                  <a:lnTo>
                    <a:pt x="0" y="5429"/>
                  </a:lnTo>
                  <a:lnTo>
                    <a:pt x="4572" y="0"/>
                  </a:lnTo>
                  <a:lnTo>
                    <a:pt x="37433" y="27527"/>
                  </a:lnTo>
                  <a:lnTo>
                    <a:pt x="7525" y="58293"/>
                  </a:lnTo>
                  <a:close/>
                </a:path>
              </a:pathLst>
            </a:custGeom>
            <a:solidFill>
              <a:srgbClr val="003255"/>
            </a:solidFill>
            <a:ln w="381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51" name="Graphic 5">
            <a:extLst>
              <a:ext uri="{FF2B5EF4-FFF2-40B4-BE49-F238E27FC236}">
                <a16:creationId xmlns="" xmlns:a16="http://schemas.microsoft.com/office/drawing/2014/main" id="{24D222E7-B883-468B-B763-EBEA0514396E}"/>
              </a:ext>
            </a:extLst>
          </p:cNvPr>
          <p:cNvSpPr/>
          <p:nvPr/>
        </p:nvSpPr>
        <p:spPr>
          <a:xfrm>
            <a:off x="11391252" y="3098069"/>
            <a:ext cx="672656" cy="1254573"/>
          </a:xfrm>
          <a:custGeom>
            <a:avLst/>
            <a:gdLst>
              <a:gd name="connsiteX0" fmla="*/ 43074 w 316516"/>
              <a:gd name="connsiteY0" fmla="*/ 593203 h 593312"/>
              <a:gd name="connsiteX1" fmla="*/ 274627 w 316516"/>
              <a:gd name="connsiteY1" fmla="*/ 593203 h 593312"/>
              <a:gd name="connsiteX2" fmla="*/ 158803 w 316516"/>
              <a:gd name="connsiteY2" fmla="*/ 439470 h 593312"/>
              <a:gd name="connsiteX3" fmla="*/ 158803 w 316516"/>
              <a:gd name="connsiteY3" fmla="*/ 593203 h 593312"/>
              <a:gd name="connsiteX4" fmla="*/ 272435 w 316516"/>
              <a:gd name="connsiteY4" fmla="*/ 280783 h 593312"/>
              <a:gd name="connsiteX5" fmla="*/ 158136 w 316516"/>
              <a:gd name="connsiteY5" fmla="*/ 395083 h 593312"/>
              <a:gd name="connsiteX6" fmla="*/ 43836 w 316516"/>
              <a:gd name="connsiteY6" fmla="*/ 280783 h 593312"/>
              <a:gd name="connsiteX7" fmla="*/ 43836 w 316516"/>
              <a:gd name="connsiteY7" fmla="*/ 114191 h 593312"/>
              <a:gd name="connsiteX8" fmla="*/ 158136 w 316516"/>
              <a:gd name="connsiteY8" fmla="*/ -109 h 593312"/>
              <a:gd name="connsiteX9" fmla="*/ 272435 w 316516"/>
              <a:gd name="connsiteY9" fmla="*/ 114191 h 593312"/>
              <a:gd name="connsiteX10" fmla="*/ 316347 w 316516"/>
              <a:gd name="connsiteY10" fmla="*/ 197535 h 593312"/>
              <a:gd name="connsiteX11" fmla="*/ 316347 w 316516"/>
              <a:gd name="connsiteY11" fmla="*/ 280783 h 593312"/>
              <a:gd name="connsiteX12" fmla="*/ 154230 w 316516"/>
              <a:gd name="connsiteY12" fmla="*/ 435155 h 593312"/>
              <a:gd name="connsiteX13" fmla="*/ -169 w 316516"/>
              <a:gd name="connsiteY13" fmla="*/ 280783 h 593312"/>
              <a:gd name="connsiteX14" fmla="*/ -169 w 316516"/>
              <a:gd name="connsiteY14" fmla="*/ 197535 h 5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6516" h="593312">
                <a:moveTo>
                  <a:pt x="43074" y="593203"/>
                </a:moveTo>
                <a:lnTo>
                  <a:pt x="274627" y="593203"/>
                </a:lnTo>
                <a:moveTo>
                  <a:pt x="158803" y="439470"/>
                </a:moveTo>
                <a:lnTo>
                  <a:pt x="158803" y="593203"/>
                </a:lnTo>
                <a:moveTo>
                  <a:pt x="272435" y="280783"/>
                </a:moveTo>
                <a:cubicBezTo>
                  <a:pt x="272435" y="343906"/>
                  <a:pt x="221287" y="395083"/>
                  <a:pt x="158136" y="395083"/>
                </a:cubicBezTo>
                <a:cubicBezTo>
                  <a:pt x="94985" y="395083"/>
                  <a:pt x="43836" y="343906"/>
                  <a:pt x="43836" y="280783"/>
                </a:cubicBezTo>
                <a:lnTo>
                  <a:pt x="43836" y="114191"/>
                </a:lnTo>
                <a:cubicBezTo>
                  <a:pt x="43836" y="51069"/>
                  <a:pt x="94985" y="-109"/>
                  <a:pt x="158136" y="-109"/>
                </a:cubicBezTo>
                <a:cubicBezTo>
                  <a:pt x="221287" y="-109"/>
                  <a:pt x="272435" y="51069"/>
                  <a:pt x="272435" y="114191"/>
                </a:cubicBezTo>
                <a:close/>
                <a:moveTo>
                  <a:pt x="316347" y="197535"/>
                </a:moveTo>
                <a:lnTo>
                  <a:pt x="316347" y="280783"/>
                </a:lnTo>
                <a:cubicBezTo>
                  <a:pt x="314155" y="368185"/>
                  <a:pt x="241575" y="437298"/>
                  <a:pt x="154230" y="435155"/>
                </a:cubicBezTo>
                <a:cubicBezTo>
                  <a:pt x="69839" y="433088"/>
                  <a:pt x="1897" y="365165"/>
                  <a:pt x="-169" y="280783"/>
                </a:cubicBezTo>
                <a:lnTo>
                  <a:pt x="-169" y="197535"/>
                </a:lnTo>
              </a:path>
            </a:pathLst>
          </a:custGeom>
          <a:noFill/>
          <a:ln w="381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4" name="Parallelogram 73"/>
          <p:cNvSpPr/>
          <p:nvPr/>
        </p:nvSpPr>
        <p:spPr>
          <a:xfrm>
            <a:off x="9042813" y="5223454"/>
            <a:ext cx="5026567" cy="2835431"/>
          </a:xfrm>
          <a:custGeom>
            <a:avLst/>
            <a:gdLst>
              <a:gd name="connsiteX0" fmla="*/ 0 w 4684002"/>
              <a:gd name="connsiteY0" fmla="*/ 426729 h 2560320"/>
              <a:gd name="connsiteX1" fmla="*/ 426729 w 4684002"/>
              <a:gd name="connsiteY1" fmla="*/ 0 h 2560320"/>
              <a:gd name="connsiteX2" fmla="*/ 4257273 w 4684002"/>
              <a:gd name="connsiteY2" fmla="*/ 0 h 2560320"/>
              <a:gd name="connsiteX3" fmla="*/ 4684002 w 4684002"/>
              <a:gd name="connsiteY3" fmla="*/ 426729 h 2560320"/>
              <a:gd name="connsiteX4" fmla="*/ 4684002 w 4684002"/>
              <a:gd name="connsiteY4" fmla="*/ 2133591 h 2560320"/>
              <a:gd name="connsiteX5" fmla="*/ 4257273 w 4684002"/>
              <a:gd name="connsiteY5" fmla="*/ 2560320 h 2560320"/>
              <a:gd name="connsiteX6" fmla="*/ 426729 w 4684002"/>
              <a:gd name="connsiteY6" fmla="*/ 2560320 h 2560320"/>
              <a:gd name="connsiteX7" fmla="*/ 0 w 4684002"/>
              <a:gd name="connsiteY7" fmla="*/ 2133591 h 2560320"/>
              <a:gd name="connsiteX8" fmla="*/ 0 w 4684002"/>
              <a:gd name="connsiteY8" fmla="*/ 426729 h 2560320"/>
              <a:gd name="connsiteX0" fmla="*/ 0 w 4684002"/>
              <a:gd name="connsiteY0" fmla="*/ 646185 h 2779776"/>
              <a:gd name="connsiteX1" fmla="*/ 865641 w 4684002"/>
              <a:gd name="connsiteY1" fmla="*/ 0 h 2779776"/>
              <a:gd name="connsiteX2" fmla="*/ 4257273 w 4684002"/>
              <a:gd name="connsiteY2" fmla="*/ 219456 h 2779776"/>
              <a:gd name="connsiteX3" fmla="*/ 4684002 w 4684002"/>
              <a:gd name="connsiteY3" fmla="*/ 646185 h 2779776"/>
              <a:gd name="connsiteX4" fmla="*/ 4684002 w 4684002"/>
              <a:gd name="connsiteY4" fmla="*/ 2353047 h 2779776"/>
              <a:gd name="connsiteX5" fmla="*/ 4257273 w 4684002"/>
              <a:gd name="connsiteY5" fmla="*/ 2779776 h 2779776"/>
              <a:gd name="connsiteX6" fmla="*/ 426729 w 4684002"/>
              <a:gd name="connsiteY6" fmla="*/ 2779776 h 2779776"/>
              <a:gd name="connsiteX7" fmla="*/ 0 w 4684002"/>
              <a:gd name="connsiteY7" fmla="*/ 2353047 h 2779776"/>
              <a:gd name="connsiteX8" fmla="*/ 0 w 4684002"/>
              <a:gd name="connsiteY8" fmla="*/ 646185 h 2779776"/>
              <a:gd name="connsiteX0" fmla="*/ 365760 w 4684002"/>
              <a:gd name="connsiteY0" fmla="*/ 865641 h 2779776"/>
              <a:gd name="connsiteX1" fmla="*/ 865641 w 4684002"/>
              <a:gd name="connsiteY1" fmla="*/ 0 h 2779776"/>
              <a:gd name="connsiteX2" fmla="*/ 4257273 w 4684002"/>
              <a:gd name="connsiteY2" fmla="*/ 219456 h 2779776"/>
              <a:gd name="connsiteX3" fmla="*/ 4684002 w 4684002"/>
              <a:gd name="connsiteY3" fmla="*/ 646185 h 2779776"/>
              <a:gd name="connsiteX4" fmla="*/ 4684002 w 4684002"/>
              <a:gd name="connsiteY4" fmla="*/ 2353047 h 2779776"/>
              <a:gd name="connsiteX5" fmla="*/ 4257273 w 4684002"/>
              <a:gd name="connsiteY5" fmla="*/ 2779776 h 2779776"/>
              <a:gd name="connsiteX6" fmla="*/ 426729 w 4684002"/>
              <a:gd name="connsiteY6" fmla="*/ 2779776 h 2779776"/>
              <a:gd name="connsiteX7" fmla="*/ 0 w 4684002"/>
              <a:gd name="connsiteY7" fmla="*/ 2353047 h 2779776"/>
              <a:gd name="connsiteX8" fmla="*/ 365760 w 4684002"/>
              <a:gd name="connsiteY8" fmla="*/ 865641 h 2779776"/>
              <a:gd name="connsiteX0" fmla="*/ 329184 w 4647426"/>
              <a:gd name="connsiteY0" fmla="*/ 865641 h 2779776"/>
              <a:gd name="connsiteX1" fmla="*/ 829065 w 4647426"/>
              <a:gd name="connsiteY1" fmla="*/ 0 h 2779776"/>
              <a:gd name="connsiteX2" fmla="*/ 4220697 w 4647426"/>
              <a:gd name="connsiteY2" fmla="*/ 219456 h 2779776"/>
              <a:gd name="connsiteX3" fmla="*/ 4647426 w 4647426"/>
              <a:gd name="connsiteY3" fmla="*/ 646185 h 2779776"/>
              <a:gd name="connsiteX4" fmla="*/ 4647426 w 4647426"/>
              <a:gd name="connsiteY4" fmla="*/ 2353047 h 2779776"/>
              <a:gd name="connsiteX5" fmla="*/ 4220697 w 4647426"/>
              <a:gd name="connsiteY5" fmla="*/ 2779776 h 2779776"/>
              <a:gd name="connsiteX6" fmla="*/ 390153 w 4647426"/>
              <a:gd name="connsiteY6" fmla="*/ 2779776 h 2779776"/>
              <a:gd name="connsiteX7" fmla="*/ 0 w 4647426"/>
              <a:gd name="connsiteY7" fmla="*/ 2535927 h 2779776"/>
              <a:gd name="connsiteX8" fmla="*/ 329184 w 4647426"/>
              <a:gd name="connsiteY8" fmla="*/ 865641 h 2779776"/>
              <a:gd name="connsiteX0" fmla="*/ 329184 w 4669185"/>
              <a:gd name="connsiteY0" fmla="*/ 865641 h 2779776"/>
              <a:gd name="connsiteX1" fmla="*/ 829065 w 4669185"/>
              <a:gd name="connsiteY1" fmla="*/ 0 h 2779776"/>
              <a:gd name="connsiteX2" fmla="*/ 4513305 w 4669185"/>
              <a:gd name="connsiteY2" fmla="*/ 36576 h 2779776"/>
              <a:gd name="connsiteX3" fmla="*/ 4647426 w 4669185"/>
              <a:gd name="connsiteY3" fmla="*/ 646185 h 2779776"/>
              <a:gd name="connsiteX4" fmla="*/ 4647426 w 4669185"/>
              <a:gd name="connsiteY4" fmla="*/ 2353047 h 2779776"/>
              <a:gd name="connsiteX5" fmla="*/ 4220697 w 4669185"/>
              <a:gd name="connsiteY5" fmla="*/ 2779776 h 2779776"/>
              <a:gd name="connsiteX6" fmla="*/ 390153 w 4669185"/>
              <a:gd name="connsiteY6" fmla="*/ 2779776 h 2779776"/>
              <a:gd name="connsiteX7" fmla="*/ 0 w 4669185"/>
              <a:gd name="connsiteY7" fmla="*/ 2535927 h 2779776"/>
              <a:gd name="connsiteX8" fmla="*/ 329184 w 4669185"/>
              <a:gd name="connsiteY8" fmla="*/ 865641 h 2779776"/>
              <a:gd name="connsiteX0" fmla="*/ 329184 w 4669185"/>
              <a:gd name="connsiteY0" fmla="*/ 865641 h 2779776"/>
              <a:gd name="connsiteX1" fmla="*/ 829065 w 4669185"/>
              <a:gd name="connsiteY1" fmla="*/ 0 h 2779776"/>
              <a:gd name="connsiteX2" fmla="*/ 4513305 w 4669185"/>
              <a:gd name="connsiteY2" fmla="*/ 36576 h 2779776"/>
              <a:gd name="connsiteX3" fmla="*/ 4647426 w 4669185"/>
              <a:gd name="connsiteY3" fmla="*/ 646185 h 2779776"/>
              <a:gd name="connsiteX4" fmla="*/ 4318242 w 4669185"/>
              <a:gd name="connsiteY4" fmla="*/ 2389623 h 2779776"/>
              <a:gd name="connsiteX5" fmla="*/ 4220697 w 4669185"/>
              <a:gd name="connsiteY5" fmla="*/ 2779776 h 2779776"/>
              <a:gd name="connsiteX6" fmla="*/ 390153 w 4669185"/>
              <a:gd name="connsiteY6" fmla="*/ 2779776 h 2779776"/>
              <a:gd name="connsiteX7" fmla="*/ 0 w 4669185"/>
              <a:gd name="connsiteY7" fmla="*/ 2535927 h 2779776"/>
              <a:gd name="connsiteX8" fmla="*/ 329184 w 4669185"/>
              <a:gd name="connsiteY8" fmla="*/ 865641 h 2779776"/>
              <a:gd name="connsiteX0" fmla="*/ 329184 w 4734498"/>
              <a:gd name="connsiteY0" fmla="*/ 865641 h 2779776"/>
              <a:gd name="connsiteX1" fmla="*/ 829065 w 4734498"/>
              <a:gd name="connsiteY1" fmla="*/ 0 h 2779776"/>
              <a:gd name="connsiteX2" fmla="*/ 4623033 w 4734498"/>
              <a:gd name="connsiteY2" fmla="*/ 36576 h 2779776"/>
              <a:gd name="connsiteX3" fmla="*/ 4647426 w 4734498"/>
              <a:gd name="connsiteY3" fmla="*/ 646185 h 2779776"/>
              <a:gd name="connsiteX4" fmla="*/ 4318242 w 4734498"/>
              <a:gd name="connsiteY4" fmla="*/ 2389623 h 2779776"/>
              <a:gd name="connsiteX5" fmla="*/ 4220697 w 4734498"/>
              <a:gd name="connsiteY5" fmla="*/ 2779776 h 2779776"/>
              <a:gd name="connsiteX6" fmla="*/ 390153 w 4734498"/>
              <a:gd name="connsiteY6" fmla="*/ 2779776 h 2779776"/>
              <a:gd name="connsiteX7" fmla="*/ 0 w 4734498"/>
              <a:gd name="connsiteY7" fmla="*/ 2535927 h 2779776"/>
              <a:gd name="connsiteX8" fmla="*/ 329184 w 4734498"/>
              <a:gd name="connsiteY8" fmla="*/ 865641 h 2779776"/>
              <a:gd name="connsiteX0" fmla="*/ 329184 w 4734498"/>
              <a:gd name="connsiteY0" fmla="*/ 865641 h 2779776"/>
              <a:gd name="connsiteX1" fmla="*/ 829065 w 4734498"/>
              <a:gd name="connsiteY1" fmla="*/ 0 h 2779776"/>
              <a:gd name="connsiteX2" fmla="*/ 4623033 w 4734498"/>
              <a:gd name="connsiteY2" fmla="*/ 36576 h 2779776"/>
              <a:gd name="connsiteX3" fmla="*/ 4647426 w 4734498"/>
              <a:gd name="connsiteY3" fmla="*/ 646185 h 2779776"/>
              <a:gd name="connsiteX4" fmla="*/ 4318242 w 4734498"/>
              <a:gd name="connsiteY4" fmla="*/ 2389623 h 2779776"/>
              <a:gd name="connsiteX5" fmla="*/ 3928089 w 4734498"/>
              <a:gd name="connsiteY5" fmla="*/ 2779776 h 2779776"/>
              <a:gd name="connsiteX6" fmla="*/ 390153 w 4734498"/>
              <a:gd name="connsiteY6" fmla="*/ 2779776 h 2779776"/>
              <a:gd name="connsiteX7" fmla="*/ 0 w 4734498"/>
              <a:gd name="connsiteY7" fmla="*/ 2535927 h 2779776"/>
              <a:gd name="connsiteX8" fmla="*/ 329184 w 4734498"/>
              <a:gd name="connsiteY8" fmla="*/ 865641 h 2779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34498" h="2779776">
                <a:moveTo>
                  <a:pt x="329184" y="865641"/>
                </a:moveTo>
                <a:cubicBezTo>
                  <a:pt x="329184" y="629965"/>
                  <a:pt x="593389" y="0"/>
                  <a:pt x="829065" y="0"/>
                </a:cubicBezTo>
                <a:lnTo>
                  <a:pt x="4623033" y="36576"/>
                </a:lnTo>
                <a:cubicBezTo>
                  <a:pt x="4858709" y="36576"/>
                  <a:pt x="4647426" y="410509"/>
                  <a:pt x="4647426" y="646185"/>
                </a:cubicBezTo>
                <a:lnTo>
                  <a:pt x="4318242" y="2389623"/>
                </a:lnTo>
                <a:cubicBezTo>
                  <a:pt x="4318242" y="2625299"/>
                  <a:pt x="4163765" y="2779776"/>
                  <a:pt x="3928089" y="2779776"/>
                </a:cubicBezTo>
                <a:lnTo>
                  <a:pt x="390153" y="2779776"/>
                </a:lnTo>
                <a:cubicBezTo>
                  <a:pt x="154477" y="2779776"/>
                  <a:pt x="0" y="2771603"/>
                  <a:pt x="0" y="2535927"/>
                </a:cubicBezTo>
                <a:lnTo>
                  <a:pt x="329184" y="865641"/>
                </a:lnTo>
                <a:close/>
              </a:path>
            </a:pathLst>
          </a:custGeom>
          <a:solidFill>
            <a:srgbClr val="F9F3E8"/>
          </a:solidFill>
          <a:ln>
            <a:solidFill>
              <a:srgbClr val="F9F3E8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5" name="Rectangle 74"/>
          <p:cNvSpPr/>
          <p:nvPr/>
        </p:nvSpPr>
        <p:spPr>
          <a:xfrm>
            <a:off x="11364898" y="11071180"/>
            <a:ext cx="640912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ln w="0"/>
                <a:solidFill>
                  <a:srgbClr val="4EC4CF"/>
                </a:solidFill>
                <a:latin typeface="Source Sans Pro" panose="020B0503030403020204" pitchFamily="34" charset="0"/>
              </a:rPr>
              <a:t>Workshop on</a:t>
            </a:r>
            <a:r>
              <a:rPr lang="en-US" sz="8000" dirty="0">
                <a:ln w="0"/>
                <a:solidFill>
                  <a:srgbClr val="4EC4CF"/>
                </a:solidFill>
                <a:latin typeface="dearJoe 5 CASUAL PRO" panose="02000000000000000000" pitchFamily="2" charset="0"/>
              </a:rPr>
              <a:t> </a:t>
            </a:r>
            <a:endParaRPr lang="en-IN" sz="7200" dirty="0"/>
          </a:p>
        </p:txBody>
      </p:sp>
    </p:spTree>
    <p:extLst>
      <p:ext uri="{BB962C8B-B14F-4D97-AF65-F5344CB8AC3E}">
        <p14:creationId xmlns:p14="http://schemas.microsoft.com/office/powerpoint/2010/main" val="197745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/>
          <p:cNvSpPr/>
          <p:nvPr/>
        </p:nvSpPr>
        <p:spPr>
          <a:xfrm>
            <a:off x="7757215" y="-807895"/>
            <a:ext cx="7076440" cy="6234289"/>
          </a:xfrm>
          <a:prstGeom prst="ellipse">
            <a:avLst/>
          </a:prstGeom>
          <a:solidFill>
            <a:srgbClr val="4BC4CD"/>
          </a:solidFill>
          <a:ln>
            <a:solidFill>
              <a:srgbClr val="4BC4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9659272" y="12340279"/>
            <a:ext cx="779732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cap="none" spc="0" dirty="0" smtClean="0">
                <a:ln w="0"/>
                <a:solidFill>
                  <a:srgbClr val="7428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arJoe 5 CASUAL PRO" panose="02000000000000000000" pitchFamily="2" charset="0"/>
              </a:rPr>
              <a:t>Stress Management</a:t>
            </a:r>
            <a:endParaRPr lang="en-US" sz="8000" cap="none" spc="0" dirty="0">
              <a:ln w="0"/>
              <a:solidFill>
                <a:srgbClr val="74288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arJoe 5 CASUAL PRO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67441" y="15462464"/>
            <a:ext cx="17986811" cy="2538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TextBox 9"/>
          <p:cNvSpPr txBox="1"/>
          <p:nvPr/>
        </p:nvSpPr>
        <p:spPr>
          <a:xfrm>
            <a:off x="10895348" y="13634986"/>
            <a:ext cx="86544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5400" b="1" dirty="0" smtClean="0">
                <a:solidFill>
                  <a:srgbClr val="4EC4CF"/>
                </a:solidFill>
                <a:latin typeface="Source Sans Pro" panose="020B0503030403020204" pitchFamily="34" charset="0"/>
              </a:rPr>
              <a:t>9:30 AM to 10:00 AM</a:t>
            </a:r>
          </a:p>
          <a:p>
            <a:r>
              <a:rPr lang="en-IN" sz="5400" b="1" dirty="0" smtClean="0">
                <a:solidFill>
                  <a:srgbClr val="4EC4CF"/>
                </a:solidFill>
                <a:latin typeface="Source Sans Pro" panose="020B0503030403020204" pitchFamily="34" charset="0"/>
              </a:rPr>
              <a:t>5 March 2022 </a:t>
            </a:r>
            <a:endParaRPr lang="en-IN" sz="5400" b="1" dirty="0">
              <a:solidFill>
                <a:srgbClr val="4EC4CF"/>
              </a:solidFill>
              <a:latin typeface="Source Sans Pro" panose="020B0503030403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390" y="15708167"/>
            <a:ext cx="9323148" cy="2219632"/>
          </a:xfrm>
          <a:prstGeom prst="rect">
            <a:avLst/>
          </a:prstGeom>
        </p:spPr>
      </p:pic>
      <p:sp>
        <p:nvSpPr>
          <p:cNvPr id="74" name="Parallelogram 73"/>
          <p:cNvSpPr/>
          <p:nvPr/>
        </p:nvSpPr>
        <p:spPr>
          <a:xfrm>
            <a:off x="8998071" y="5089186"/>
            <a:ext cx="5026567" cy="2969700"/>
          </a:xfrm>
          <a:custGeom>
            <a:avLst/>
            <a:gdLst>
              <a:gd name="connsiteX0" fmla="*/ 0 w 4684002"/>
              <a:gd name="connsiteY0" fmla="*/ 426729 h 2560320"/>
              <a:gd name="connsiteX1" fmla="*/ 426729 w 4684002"/>
              <a:gd name="connsiteY1" fmla="*/ 0 h 2560320"/>
              <a:gd name="connsiteX2" fmla="*/ 4257273 w 4684002"/>
              <a:gd name="connsiteY2" fmla="*/ 0 h 2560320"/>
              <a:gd name="connsiteX3" fmla="*/ 4684002 w 4684002"/>
              <a:gd name="connsiteY3" fmla="*/ 426729 h 2560320"/>
              <a:gd name="connsiteX4" fmla="*/ 4684002 w 4684002"/>
              <a:gd name="connsiteY4" fmla="*/ 2133591 h 2560320"/>
              <a:gd name="connsiteX5" fmla="*/ 4257273 w 4684002"/>
              <a:gd name="connsiteY5" fmla="*/ 2560320 h 2560320"/>
              <a:gd name="connsiteX6" fmla="*/ 426729 w 4684002"/>
              <a:gd name="connsiteY6" fmla="*/ 2560320 h 2560320"/>
              <a:gd name="connsiteX7" fmla="*/ 0 w 4684002"/>
              <a:gd name="connsiteY7" fmla="*/ 2133591 h 2560320"/>
              <a:gd name="connsiteX8" fmla="*/ 0 w 4684002"/>
              <a:gd name="connsiteY8" fmla="*/ 426729 h 2560320"/>
              <a:gd name="connsiteX0" fmla="*/ 0 w 4684002"/>
              <a:gd name="connsiteY0" fmla="*/ 646185 h 2779776"/>
              <a:gd name="connsiteX1" fmla="*/ 865641 w 4684002"/>
              <a:gd name="connsiteY1" fmla="*/ 0 h 2779776"/>
              <a:gd name="connsiteX2" fmla="*/ 4257273 w 4684002"/>
              <a:gd name="connsiteY2" fmla="*/ 219456 h 2779776"/>
              <a:gd name="connsiteX3" fmla="*/ 4684002 w 4684002"/>
              <a:gd name="connsiteY3" fmla="*/ 646185 h 2779776"/>
              <a:gd name="connsiteX4" fmla="*/ 4684002 w 4684002"/>
              <a:gd name="connsiteY4" fmla="*/ 2353047 h 2779776"/>
              <a:gd name="connsiteX5" fmla="*/ 4257273 w 4684002"/>
              <a:gd name="connsiteY5" fmla="*/ 2779776 h 2779776"/>
              <a:gd name="connsiteX6" fmla="*/ 426729 w 4684002"/>
              <a:gd name="connsiteY6" fmla="*/ 2779776 h 2779776"/>
              <a:gd name="connsiteX7" fmla="*/ 0 w 4684002"/>
              <a:gd name="connsiteY7" fmla="*/ 2353047 h 2779776"/>
              <a:gd name="connsiteX8" fmla="*/ 0 w 4684002"/>
              <a:gd name="connsiteY8" fmla="*/ 646185 h 2779776"/>
              <a:gd name="connsiteX0" fmla="*/ 365760 w 4684002"/>
              <a:gd name="connsiteY0" fmla="*/ 865641 h 2779776"/>
              <a:gd name="connsiteX1" fmla="*/ 865641 w 4684002"/>
              <a:gd name="connsiteY1" fmla="*/ 0 h 2779776"/>
              <a:gd name="connsiteX2" fmla="*/ 4257273 w 4684002"/>
              <a:gd name="connsiteY2" fmla="*/ 219456 h 2779776"/>
              <a:gd name="connsiteX3" fmla="*/ 4684002 w 4684002"/>
              <a:gd name="connsiteY3" fmla="*/ 646185 h 2779776"/>
              <a:gd name="connsiteX4" fmla="*/ 4684002 w 4684002"/>
              <a:gd name="connsiteY4" fmla="*/ 2353047 h 2779776"/>
              <a:gd name="connsiteX5" fmla="*/ 4257273 w 4684002"/>
              <a:gd name="connsiteY5" fmla="*/ 2779776 h 2779776"/>
              <a:gd name="connsiteX6" fmla="*/ 426729 w 4684002"/>
              <a:gd name="connsiteY6" fmla="*/ 2779776 h 2779776"/>
              <a:gd name="connsiteX7" fmla="*/ 0 w 4684002"/>
              <a:gd name="connsiteY7" fmla="*/ 2353047 h 2779776"/>
              <a:gd name="connsiteX8" fmla="*/ 365760 w 4684002"/>
              <a:gd name="connsiteY8" fmla="*/ 865641 h 2779776"/>
              <a:gd name="connsiteX0" fmla="*/ 329184 w 4647426"/>
              <a:gd name="connsiteY0" fmla="*/ 865641 h 2779776"/>
              <a:gd name="connsiteX1" fmla="*/ 829065 w 4647426"/>
              <a:gd name="connsiteY1" fmla="*/ 0 h 2779776"/>
              <a:gd name="connsiteX2" fmla="*/ 4220697 w 4647426"/>
              <a:gd name="connsiteY2" fmla="*/ 219456 h 2779776"/>
              <a:gd name="connsiteX3" fmla="*/ 4647426 w 4647426"/>
              <a:gd name="connsiteY3" fmla="*/ 646185 h 2779776"/>
              <a:gd name="connsiteX4" fmla="*/ 4647426 w 4647426"/>
              <a:gd name="connsiteY4" fmla="*/ 2353047 h 2779776"/>
              <a:gd name="connsiteX5" fmla="*/ 4220697 w 4647426"/>
              <a:gd name="connsiteY5" fmla="*/ 2779776 h 2779776"/>
              <a:gd name="connsiteX6" fmla="*/ 390153 w 4647426"/>
              <a:gd name="connsiteY6" fmla="*/ 2779776 h 2779776"/>
              <a:gd name="connsiteX7" fmla="*/ 0 w 4647426"/>
              <a:gd name="connsiteY7" fmla="*/ 2535927 h 2779776"/>
              <a:gd name="connsiteX8" fmla="*/ 329184 w 4647426"/>
              <a:gd name="connsiteY8" fmla="*/ 865641 h 2779776"/>
              <a:gd name="connsiteX0" fmla="*/ 329184 w 4669185"/>
              <a:gd name="connsiteY0" fmla="*/ 865641 h 2779776"/>
              <a:gd name="connsiteX1" fmla="*/ 829065 w 4669185"/>
              <a:gd name="connsiteY1" fmla="*/ 0 h 2779776"/>
              <a:gd name="connsiteX2" fmla="*/ 4513305 w 4669185"/>
              <a:gd name="connsiteY2" fmla="*/ 36576 h 2779776"/>
              <a:gd name="connsiteX3" fmla="*/ 4647426 w 4669185"/>
              <a:gd name="connsiteY3" fmla="*/ 646185 h 2779776"/>
              <a:gd name="connsiteX4" fmla="*/ 4647426 w 4669185"/>
              <a:gd name="connsiteY4" fmla="*/ 2353047 h 2779776"/>
              <a:gd name="connsiteX5" fmla="*/ 4220697 w 4669185"/>
              <a:gd name="connsiteY5" fmla="*/ 2779776 h 2779776"/>
              <a:gd name="connsiteX6" fmla="*/ 390153 w 4669185"/>
              <a:gd name="connsiteY6" fmla="*/ 2779776 h 2779776"/>
              <a:gd name="connsiteX7" fmla="*/ 0 w 4669185"/>
              <a:gd name="connsiteY7" fmla="*/ 2535927 h 2779776"/>
              <a:gd name="connsiteX8" fmla="*/ 329184 w 4669185"/>
              <a:gd name="connsiteY8" fmla="*/ 865641 h 2779776"/>
              <a:gd name="connsiteX0" fmla="*/ 329184 w 4669185"/>
              <a:gd name="connsiteY0" fmla="*/ 865641 h 2779776"/>
              <a:gd name="connsiteX1" fmla="*/ 829065 w 4669185"/>
              <a:gd name="connsiteY1" fmla="*/ 0 h 2779776"/>
              <a:gd name="connsiteX2" fmla="*/ 4513305 w 4669185"/>
              <a:gd name="connsiteY2" fmla="*/ 36576 h 2779776"/>
              <a:gd name="connsiteX3" fmla="*/ 4647426 w 4669185"/>
              <a:gd name="connsiteY3" fmla="*/ 646185 h 2779776"/>
              <a:gd name="connsiteX4" fmla="*/ 4318242 w 4669185"/>
              <a:gd name="connsiteY4" fmla="*/ 2389623 h 2779776"/>
              <a:gd name="connsiteX5" fmla="*/ 4220697 w 4669185"/>
              <a:gd name="connsiteY5" fmla="*/ 2779776 h 2779776"/>
              <a:gd name="connsiteX6" fmla="*/ 390153 w 4669185"/>
              <a:gd name="connsiteY6" fmla="*/ 2779776 h 2779776"/>
              <a:gd name="connsiteX7" fmla="*/ 0 w 4669185"/>
              <a:gd name="connsiteY7" fmla="*/ 2535927 h 2779776"/>
              <a:gd name="connsiteX8" fmla="*/ 329184 w 4669185"/>
              <a:gd name="connsiteY8" fmla="*/ 865641 h 2779776"/>
              <a:gd name="connsiteX0" fmla="*/ 329184 w 4734498"/>
              <a:gd name="connsiteY0" fmla="*/ 865641 h 2779776"/>
              <a:gd name="connsiteX1" fmla="*/ 829065 w 4734498"/>
              <a:gd name="connsiteY1" fmla="*/ 0 h 2779776"/>
              <a:gd name="connsiteX2" fmla="*/ 4623033 w 4734498"/>
              <a:gd name="connsiteY2" fmla="*/ 36576 h 2779776"/>
              <a:gd name="connsiteX3" fmla="*/ 4647426 w 4734498"/>
              <a:gd name="connsiteY3" fmla="*/ 646185 h 2779776"/>
              <a:gd name="connsiteX4" fmla="*/ 4318242 w 4734498"/>
              <a:gd name="connsiteY4" fmla="*/ 2389623 h 2779776"/>
              <a:gd name="connsiteX5" fmla="*/ 4220697 w 4734498"/>
              <a:gd name="connsiteY5" fmla="*/ 2779776 h 2779776"/>
              <a:gd name="connsiteX6" fmla="*/ 390153 w 4734498"/>
              <a:gd name="connsiteY6" fmla="*/ 2779776 h 2779776"/>
              <a:gd name="connsiteX7" fmla="*/ 0 w 4734498"/>
              <a:gd name="connsiteY7" fmla="*/ 2535927 h 2779776"/>
              <a:gd name="connsiteX8" fmla="*/ 329184 w 4734498"/>
              <a:gd name="connsiteY8" fmla="*/ 865641 h 2779776"/>
              <a:gd name="connsiteX0" fmla="*/ 329184 w 4734498"/>
              <a:gd name="connsiteY0" fmla="*/ 865641 h 2779776"/>
              <a:gd name="connsiteX1" fmla="*/ 829065 w 4734498"/>
              <a:gd name="connsiteY1" fmla="*/ 0 h 2779776"/>
              <a:gd name="connsiteX2" fmla="*/ 4623033 w 4734498"/>
              <a:gd name="connsiteY2" fmla="*/ 36576 h 2779776"/>
              <a:gd name="connsiteX3" fmla="*/ 4647426 w 4734498"/>
              <a:gd name="connsiteY3" fmla="*/ 646185 h 2779776"/>
              <a:gd name="connsiteX4" fmla="*/ 4318242 w 4734498"/>
              <a:gd name="connsiteY4" fmla="*/ 2389623 h 2779776"/>
              <a:gd name="connsiteX5" fmla="*/ 3928089 w 4734498"/>
              <a:gd name="connsiteY5" fmla="*/ 2779776 h 2779776"/>
              <a:gd name="connsiteX6" fmla="*/ 390153 w 4734498"/>
              <a:gd name="connsiteY6" fmla="*/ 2779776 h 2779776"/>
              <a:gd name="connsiteX7" fmla="*/ 0 w 4734498"/>
              <a:gd name="connsiteY7" fmla="*/ 2535927 h 2779776"/>
              <a:gd name="connsiteX8" fmla="*/ 329184 w 4734498"/>
              <a:gd name="connsiteY8" fmla="*/ 865641 h 2779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34498" h="2779776">
                <a:moveTo>
                  <a:pt x="329184" y="865641"/>
                </a:moveTo>
                <a:cubicBezTo>
                  <a:pt x="329184" y="629965"/>
                  <a:pt x="593389" y="0"/>
                  <a:pt x="829065" y="0"/>
                </a:cubicBezTo>
                <a:lnTo>
                  <a:pt x="4623033" y="36576"/>
                </a:lnTo>
                <a:cubicBezTo>
                  <a:pt x="4858709" y="36576"/>
                  <a:pt x="4647426" y="410509"/>
                  <a:pt x="4647426" y="646185"/>
                </a:cubicBezTo>
                <a:lnTo>
                  <a:pt x="4318242" y="2389623"/>
                </a:lnTo>
                <a:cubicBezTo>
                  <a:pt x="4318242" y="2625299"/>
                  <a:pt x="4163765" y="2779776"/>
                  <a:pt x="3928089" y="2779776"/>
                </a:cubicBezTo>
                <a:lnTo>
                  <a:pt x="390153" y="2779776"/>
                </a:lnTo>
                <a:cubicBezTo>
                  <a:pt x="154477" y="2779776"/>
                  <a:pt x="0" y="2771603"/>
                  <a:pt x="0" y="2535927"/>
                </a:cubicBezTo>
                <a:lnTo>
                  <a:pt x="329184" y="865641"/>
                </a:lnTo>
                <a:close/>
              </a:path>
            </a:pathLst>
          </a:custGeom>
          <a:solidFill>
            <a:srgbClr val="F9F3E8"/>
          </a:solidFill>
          <a:ln>
            <a:solidFill>
              <a:srgbClr val="F9F3E8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5" name="Rectangle 74"/>
          <p:cNvSpPr/>
          <p:nvPr/>
        </p:nvSpPr>
        <p:spPr>
          <a:xfrm>
            <a:off x="11364898" y="11071180"/>
            <a:ext cx="640912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ln w="0"/>
                <a:solidFill>
                  <a:srgbClr val="4EC4CF"/>
                </a:solidFill>
                <a:latin typeface="Source Sans Pro" panose="020B0503030403020204" pitchFamily="34" charset="0"/>
              </a:rPr>
              <a:t>Workshop on</a:t>
            </a:r>
            <a:r>
              <a:rPr lang="en-US" sz="8000" dirty="0">
                <a:ln w="0"/>
                <a:solidFill>
                  <a:srgbClr val="4EC4CF"/>
                </a:solidFill>
                <a:latin typeface="dearJoe 5 CASUAL PRO" panose="02000000000000000000" pitchFamily="2" charset="0"/>
              </a:rPr>
              <a:t> </a:t>
            </a:r>
            <a:endParaRPr lang="en-IN" sz="7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757" y="2290519"/>
            <a:ext cx="979568" cy="1222817"/>
          </a:xfrm>
          <a:prstGeom prst="rect">
            <a:avLst/>
          </a:prstGeom>
        </p:spPr>
      </p:pic>
      <p:sp>
        <p:nvSpPr>
          <p:cNvPr id="77" name="Graphic 5">
            <a:extLst>
              <a:ext uri="{FF2B5EF4-FFF2-40B4-BE49-F238E27FC236}">
                <a16:creationId xmlns="" xmlns:a16="http://schemas.microsoft.com/office/drawing/2014/main" id="{24D222E7-B883-468B-B763-EBEA0514396E}"/>
              </a:ext>
            </a:extLst>
          </p:cNvPr>
          <p:cNvSpPr/>
          <p:nvPr/>
        </p:nvSpPr>
        <p:spPr>
          <a:xfrm rot="1945475">
            <a:off x="7273308" y="668666"/>
            <a:ext cx="815410" cy="1199102"/>
          </a:xfrm>
          <a:custGeom>
            <a:avLst/>
            <a:gdLst>
              <a:gd name="connsiteX0" fmla="*/ 258625 w 553973"/>
              <a:gd name="connsiteY0" fmla="*/ 720648 h 791146"/>
              <a:gd name="connsiteX1" fmla="*/ 251195 w 553973"/>
              <a:gd name="connsiteY1" fmla="*/ 738840 h 791146"/>
              <a:gd name="connsiteX2" fmla="*/ 258625 w 553973"/>
              <a:gd name="connsiteY2" fmla="*/ 756938 h 791146"/>
              <a:gd name="connsiteX3" fmla="*/ 276818 w 553973"/>
              <a:gd name="connsiteY3" fmla="*/ 764463 h 791146"/>
              <a:gd name="connsiteX4" fmla="*/ 294915 w 553973"/>
              <a:gd name="connsiteY4" fmla="*/ 756938 h 791146"/>
              <a:gd name="connsiteX5" fmla="*/ 294972 w 553973"/>
              <a:gd name="connsiteY5" fmla="*/ 720705 h 791146"/>
              <a:gd name="connsiteX6" fmla="*/ 294915 w 553973"/>
              <a:gd name="connsiteY6" fmla="*/ 720648 h 791146"/>
              <a:gd name="connsiteX7" fmla="*/ 258625 w 553973"/>
              <a:gd name="connsiteY7" fmla="*/ 720648 h 791146"/>
              <a:gd name="connsiteX8" fmla="*/ 509513 w 553973"/>
              <a:gd name="connsiteY8" fmla="*/ 686167 h 791146"/>
              <a:gd name="connsiteX9" fmla="*/ 44121 w 553973"/>
              <a:gd name="connsiteY9" fmla="*/ 686167 h 791146"/>
              <a:gd name="connsiteX10" fmla="*/ 44121 w 553973"/>
              <a:gd name="connsiteY10" fmla="*/ 43039 h 791146"/>
              <a:gd name="connsiteX11" fmla="*/ 509513 w 553973"/>
              <a:gd name="connsiteY11" fmla="*/ 43039 h 791146"/>
              <a:gd name="connsiteX12" fmla="*/ 496654 w 553973"/>
              <a:gd name="connsiteY12" fmla="*/ 790942 h 791146"/>
              <a:gd name="connsiteX13" fmla="*/ 56981 w 553973"/>
              <a:gd name="connsiteY13" fmla="*/ 790942 h 791146"/>
              <a:gd name="connsiteX14" fmla="*/ -169 w 553973"/>
              <a:gd name="connsiteY14" fmla="*/ 733792 h 791146"/>
              <a:gd name="connsiteX15" fmla="*/ -169 w 553973"/>
              <a:gd name="connsiteY15" fmla="*/ 57041 h 791146"/>
              <a:gd name="connsiteX16" fmla="*/ 56981 w 553973"/>
              <a:gd name="connsiteY16" fmla="*/ -109 h 791146"/>
              <a:gd name="connsiteX17" fmla="*/ 496654 w 553973"/>
              <a:gd name="connsiteY17" fmla="*/ -109 h 791146"/>
              <a:gd name="connsiteX18" fmla="*/ 553804 w 553973"/>
              <a:gd name="connsiteY18" fmla="*/ 57041 h 791146"/>
              <a:gd name="connsiteX19" fmla="*/ 553804 w 553973"/>
              <a:gd name="connsiteY19" fmla="*/ 734078 h 791146"/>
              <a:gd name="connsiteX20" fmla="*/ 496654 w 553973"/>
              <a:gd name="connsiteY20" fmla="*/ 791038 h 791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53973" h="791146">
                <a:moveTo>
                  <a:pt x="258625" y="720648"/>
                </a:moveTo>
                <a:cubicBezTo>
                  <a:pt x="253871" y="725515"/>
                  <a:pt x="251205" y="732040"/>
                  <a:pt x="251195" y="738840"/>
                </a:cubicBezTo>
                <a:cubicBezTo>
                  <a:pt x="251176" y="745622"/>
                  <a:pt x="253853" y="752128"/>
                  <a:pt x="258625" y="756938"/>
                </a:cubicBezTo>
                <a:cubicBezTo>
                  <a:pt x="263492" y="761701"/>
                  <a:pt x="270007" y="764396"/>
                  <a:pt x="276818" y="764463"/>
                </a:cubicBezTo>
                <a:cubicBezTo>
                  <a:pt x="283609" y="764463"/>
                  <a:pt x="290124" y="761758"/>
                  <a:pt x="294915" y="756938"/>
                </a:cubicBezTo>
                <a:cubicBezTo>
                  <a:pt x="304935" y="746946"/>
                  <a:pt x="304964" y="730725"/>
                  <a:pt x="294972" y="720705"/>
                </a:cubicBezTo>
                <a:cubicBezTo>
                  <a:pt x="294953" y="720686"/>
                  <a:pt x="294934" y="720667"/>
                  <a:pt x="294915" y="720648"/>
                </a:cubicBezTo>
                <a:cubicBezTo>
                  <a:pt x="284647" y="711237"/>
                  <a:pt x="268893" y="711237"/>
                  <a:pt x="258625" y="720648"/>
                </a:cubicBezTo>
                <a:close/>
                <a:moveTo>
                  <a:pt x="509513" y="686167"/>
                </a:moveTo>
                <a:lnTo>
                  <a:pt x="44121" y="686167"/>
                </a:lnTo>
                <a:lnTo>
                  <a:pt x="44121" y="43039"/>
                </a:lnTo>
                <a:lnTo>
                  <a:pt x="509513" y="43039"/>
                </a:lnTo>
                <a:close/>
                <a:moveTo>
                  <a:pt x="496654" y="790942"/>
                </a:moveTo>
                <a:lnTo>
                  <a:pt x="56981" y="790942"/>
                </a:lnTo>
                <a:cubicBezTo>
                  <a:pt x="25414" y="790942"/>
                  <a:pt x="-169" y="765358"/>
                  <a:pt x="-169" y="733792"/>
                </a:cubicBezTo>
                <a:lnTo>
                  <a:pt x="-169" y="57041"/>
                </a:lnTo>
                <a:cubicBezTo>
                  <a:pt x="-169" y="25475"/>
                  <a:pt x="25414" y="-109"/>
                  <a:pt x="56981" y="-109"/>
                </a:cubicBezTo>
                <a:lnTo>
                  <a:pt x="496654" y="-109"/>
                </a:lnTo>
                <a:cubicBezTo>
                  <a:pt x="528220" y="-109"/>
                  <a:pt x="553804" y="25475"/>
                  <a:pt x="553804" y="57041"/>
                </a:cubicBezTo>
                <a:lnTo>
                  <a:pt x="553804" y="734078"/>
                </a:lnTo>
                <a:cubicBezTo>
                  <a:pt x="553700" y="765568"/>
                  <a:pt x="528144" y="791038"/>
                  <a:pt x="496654" y="791038"/>
                </a:cubicBezTo>
                <a:close/>
              </a:path>
            </a:pathLst>
          </a:custGeom>
          <a:noFill/>
          <a:ln w="38100" cap="flat" cmpd="sng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08364" y="-732193"/>
            <a:ext cx="2781814" cy="2781814"/>
          </a:xfrm>
          <a:prstGeom prst="rect">
            <a:avLst/>
          </a:prstGeom>
          <a:noFill/>
          <a:ln w="38100">
            <a:noFill/>
          </a:ln>
        </p:spPr>
      </p:pic>
      <p:grpSp>
        <p:nvGrpSpPr>
          <p:cNvPr id="79" name="Group 78">
            <a:extLst>
              <a:ext uri="{FF2B5EF4-FFF2-40B4-BE49-F238E27FC236}">
                <a16:creationId xmlns="" xmlns:a16="http://schemas.microsoft.com/office/drawing/2014/main" id="{C9A56073-D589-4A4A-8B4C-8E5FF34E1E56}"/>
              </a:ext>
            </a:extLst>
          </p:cNvPr>
          <p:cNvGrpSpPr/>
          <p:nvPr/>
        </p:nvGrpSpPr>
        <p:grpSpPr>
          <a:xfrm>
            <a:off x="2756630" y="390137"/>
            <a:ext cx="1230303" cy="1284954"/>
            <a:chOff x="4361687" y="3744086"/>
            <a:chExt cx="786955" cy="821912"/>
          </a:xfrm>
        </p:grpSpPr>
        <p:sp>
          <p:nvSpPr>
            <p:cNvPr id="80" name="Graphic 5">
              <a:extLst>
                <a:ext uri="{FF2B5EF4-FFF2-40B4-BE49-F238E27FC236}">
                  <a16:creationId xmlns="" xmlns:a16="http://schemas.microsoft.com/office/drawing/2014/main" id="{81B7A0B5-EEE1-46AF-B2AB-3AB1B5D686C2}"/>
                </a:ext>
              </a:extLst>
            </p:cNvPr>
            <p:cNvSpPr/>
            <p:nvPr/>
          </p:nvSpPr>
          <p:spPr>
            <a:xfrm>
              <a:off x="4439411" y="3856767"/>
              <a:ext cx="709231" cy="709231"/>
            </a:xfrm>
            <a:custGeom>
              <a:avLst/>
              <a:gdLst>
                <a:gd name="connsiteX0" fmla="*/ 709231 w 709231"/>
                <a:gd name="connsiteY0" fmla="*/ 354616 h 709231"/>
                <a:gd name="connsiteX1" fmla="*/ 354616 w 709231"/>
                <a:gd name="connsiteY1" fmla="*/ 709232 h 709231"/>
                <a:gd name="connsiteX2" fmla="*/ 0 w 709231"/>
                <a:gd name="connsiteY2" fmla="*/ 354616 h 709231"/>
                <a:gd name="connsiteX3" fmla="*/ 354616 w 709231"/>
                <a:gd name="connsiteY3" fmla="*/ 0 h 709231"/>
                <a:gd name="connsiteX4" fmla="*/ 709231 w 709231"/>
                <a:gd name="connsiteY4" fmla="*/ 354616 h 709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9231" h="709231">
                  <a:moveTo>
                    <a:pt x="709231" y="354616"/>
                  </a:moveTo>
                  <a:cubicBezTo>
                    <a:pt x="709231" y="550465"/>
                    <a:pt x="550465" y="709232"/>
                    <a:pt x="354616" y="709232"/>
                  </a:cubicBezTo>
                  <a:cubicBezTo>
                    <a:pt x="158767" y="709232"/>
                    <a:pt x="0" y="550465"/>
                    <a:pt x="0" y="354616"/>
                  </a:cubicBezTo>
                  <a:cubicBezTo>
                    <a:pt x="0" y="158767"/>
                    <a:pt x="158767" y="0"/>
                    <a:pt x="354616" y="0"/>
                  </a:cubicBezTo>
                  <a:cubicBezTo>
                    <a:pt x="550465" y="0"/>
                    <a:pt x="709231" y="158767"/>
                    <a:pt x="709231" y="354616"/>
                  </a:cubicBezTo>
                  <a:close/>
                </a:path>
              </a:pathLst>
            </a:custGeom>
            <a:noFill/>
            <a:ln w="381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1" name="Graphic 5">
              <a:extLst>
                <a:ext uri="{FF2B5EF4-FFF2-40B4-BE49-F238E27FC236}">
                  <a16:creationId xmlns="" xmlns:a16="http://schemas.microsoft.com/office/drawing/2014/main" id="{81B7A0B5-EEE1-46AF-B2AB-3AB1B5D686C2}"/>
                </a:ext>
              </a:extLst>
            </p:cNvPr>
            <p:cNvSpPr/>
            <p:nvPr/>
          </p:nvSpPr>
          <p:spPr>
            <a:xfrm>
              <a:off x="4613337" y="4428839"/>
              <a:ext cx="361378" cy="87725"/>
            </a:xfrm>
            <a:custGeom>
              <a:avLst/>
              <a:gdLst>
                <a:gd name="connsiteX0" fmla="*/ -688 w 361378"/>
                <a:gd name="connsiteY0" fmla="*/ 87590 h 87725"/>
                <a:gd name="connsiteX1" fmla="*/ 180287 w 361378"/>
                <a:gd name="connsiteY1" fmla="*/ -136 h 87725"/>
                <a:gd name="connsiteX2" fmla="*/ 360691 w 361378"/>
                <a:gd name="connsiteY2" fmla="*/ 87018 h 8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1378" h="87725">
                  <a:moveTo>
                    <a:pt x="-688" y="87590"/>
                  </a:moveTo>
                  <a:cubicBezTo>
                    <a:pt x="36365" y="35012"/>
                    <a:pt x="103421" y="-136"/>
                    <a:pt x="180287" y="-136"/>
                  </a:cubicBezTo>
                  <a:cubicBezTo>
                    <a:pt x="257154" y="-136"/>
                    <a:pt x="323162" y="34726"/>
                    <a:pt x="360691" y="87018"/>
                  </a:cubicBezTo>
                </a:path>
              </a:pathLst>
            </a:custGeom>
            <a:noFill/>
            <a:ln w="381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2" name="Graphic 5">
              <a:extLst>
                <a:ext uri="{FF2B5EF4-FFF2-40B4-BE49-F238E27FC236}">
                  <a16:creationId xmlns="" xmlns:a16="http://schemas.microsoft.com/office/drawing/2014/main" id="{81B7A0B5-EEE1-46AF-B2AB-3AB1B5D686C2}"/>
                </a:ext>
              </a:extLst>
            </p:cNvPr>
            <p:cNvSpPr/>
            <p:nvPr/>
          </p:nvSpPr>
          <p:spPr>
            <a:xfrm>
              <a:off x="4613147" y="3903916"/>
              <a:ext cx="361283" cy="87725"/>
            </a:xfrm>
            <a:custGeom>
              <a:avLst/>
              <a:gdLst>
                <a:gd name="connsiteX0" fmla="*/ 360596 w 361283"/>
                <a:gd name="connsiteY0" fmla="*/ -136 h 87725"/>
                <a:gd name="connsiteX1" fmla="*/ 179621 w 361283"/>
                <a:gd name="connsiteY1" fmla="*/ 87590 h 87725"/>
                <a:gd name="connsiteX2" fmla="*/ -688 w 361283"/>
                <a:gd name="connsiteY2" fmla="*/ 436 h 8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1283" h="87725">
                  <a:moveTo>
                    <a:pt x="360596" y="-136"/>
                  </a:moveTo>
                  <a:cubicBezTo>
                    <a:pt x="323448" y="52443"/>
                    <a:pt x="256392" y="87590"/>
                    <a:pt x="179621" y="87590"/>
                  </a:cubicBezTo>
                  <a:cubicBezTo>
                    <a:pt x="102849" y="87590"/>
                    <a:pt x="36746" y="52728"/>
                    <a:pt x="-688" y="436"/>
                  </a:cubicBezTo>
                </a:path>
              </a:pathLst>
            </a:custGeom>
            <a:noFill/>
            <a:ln w="381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3" name="Graphic 5">
              <a:extLst>
                <a:ext uri="{FF2B5EF4-FFF2-40B4-BE49-F238E27FC236}">
                  <a16:creationId xmlns="" xmlns:a16="http://schemas.microsoft.com/office/drawing/2014/main" id="{81B7A0B5-EEE1-46AF-B2AB-3AB1B5D686C2}"/>
                </a:ext>
              </a:extLst>
            </p:cNvPr>
            <p:cNvSpPr/>
            <p:nvPr/>
          </p:nvSpPr>
          <p:spPr>
            <a:xfrm>
              <a:off x="4547710" y="3856767"/>
              <a:ext cx="492633" cy="709231"/>
            </a:xfrm>
            <a:custGeom>
              <a:avLst/>
              <a:gdLst>
                <a:gd name="connsiteX0" fmla="*/ 492633 w 492633"/>
                <a:gd name="connsiteY0" fmla="*/ 354616 h 709231"/>
                <a:gd name="connsiteX1" fmla="*/ 246316 w 492633"/>
                <a:gd name="connsiteY1" fmla="*/ 709232 h 709231"/>
                <a:gd name="connsiteX2" fmla="*/ 0 w 492633"/>
                <a:gd name="connsiteY2" fmla="*/ 354616 h 709231"/>
                <a:gd name="connsiteX3" fmla="*/ 246316 w 492633"/>
                <a:gd name="connsiteY3" fmla="*/ 0 h 709231"/>
                <a:gd name="connsiteX4" fmla="*/ 492633 w 492633"/>
                <a:gd name="connsiteY4" fmla="*/ 354616 h 709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633" h="709231">
                  <a:moveTo>
                    <a:pt x="492633" y="354616"/>
                  </a:moveTo>
                  <a:cubicBezTo>
                    <a:pt x="492633" y="550465"/>
                    <a:pt x="382353" y="709232"/>
                    <a:pt x="246316" y="709232"/>
                  </a:cubicBezTo>
                  <a:cubicBezTo>
                    <a:pt x="110280" y="709232"/>
                    <a:pt x="0" y="550465"/>
                    <a:pt x="0" y="354616"/>
                  </a:cubicBezTo>
                  <a:cubicBezTo>
                    <a:pt x="0" y="158767"/>
                    <a:pt x="110280" y="0"/>
                    <a:pt x="246316" y="0"/>
                  </a:cubicBezTo>
                  <a:cubicBezTo>
                    <a:pt x="382353" y="0"/>
                    <a:pt x="492633" y="158767"/>
                    <a:pt x="492633" y="354616"/>
                  </a:cubicBezTo>
                  <a:close/>
                </a:path>
              </a:pathLst>
            </a:custGeom>
            <a:noFill/>
            <a:ln w="381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4" name="Graphic 5">
              <a:extLst>
                <a:ext uri="{FF2B5EF4-FFF2-40B4-BE49-F238E27FC236}">
                  <a16:creationId xmlns="" xmlns:a16="http://schemas.microsoft.com/office/drawing/2014/main" id="{81B7A0B5-EEE1-46AF-B2AB-3AB1B5D686C2}"/>
                </a:ext>
              </a:extLst>
            </p:cNvPr>
            <p:cNvSpPr/>
            <p:nvPr/>
          </p:nvSpPr>
          <p:spPr>
            <a:xfrm>
              <a:off x="4689347" y="3856767"/>
              <a:ext cx="209359" cy="709231"/>
            </a:xfrm>
            <a:custGeom>
              <a:avLst/>
              <a:gdLst>
                <a:gd name="connsiteX0" fmla="*/ 209360 w 209359"/>
                <a:gd name="connsiteY0" fmla="*/ 354616 h 709231"/>
                <a:gd name="connsiteX1" fmla="*/ 104680 w 209359"/>
                <a:gd name="connsiteY1" fmla="*/ 709232 h 709231"/>
                <a:gd name="connsiteX2" fmla="*/ 0 w 209359"/>
                <a:gd name="connsiteY2" fmla="*/ 354616 h 709231"/>
                <a:gd name="connsiteX3" fmla="*/ 104680 w 209359"/>
                <a:gd name="connsiteY3" fmla="*/ 0 h 709231"/>
                <a:gd name="connsiteX4" fmla="*/ 209360 w 209359"/>
                <a:gd name="connsiteY4" fmla="*/ 354616 h 709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359" h="709231">
                  <a:moveTo>
                    <a:pt x="209360" y="354616"/>
                  </a:moveTo>
                  <a:cubicBezTo>
                    <a:pt x="209360" y="550465"/>
                    <a:pt x="162493" y="709232"/>
                    <a:pt x="104680" y="709232"/>
                  </a:cubicBezTo>
                  <a:cubicBezTo>
                    <a:pt x="46867" y="709232"/>
                    <a:pt x="0" y="550465"/>
                    <a:pt x="0" y="354616"/>
                  </a:cubicBezTo>
                  <a:cubicBezTo>
                    <a:pt x="0" y="158767"/>
                    <a:pt x="46867" y="0"/>
                    <a:pt x="104680" y="0"/>
                  </a:cubicBezTo>
                  <a:cubicBezTo>
                    <a:pt x="162493" y="0"/>
                    <a:pt x="209360" y="158767"/>
                    <a:pt x="209360" y="354616"/>
                  </a:cubicBezTo>
                  <a:close/>
                </a:path>
              </a:pathLst>
            </a:custGeom>
            <a:noFill/>
            <a:ln w="381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5" name="Graphic 5">
              <a:extLst>
                <a:ext uri="{FF2B5EF4-FFF2-40B4-BE49-F238E27FC236}">
                  <a16:creationId xmlns="" xmlns:a16="http://schemas.microsoft.com/office/drawing/2014/main" id="{81B7A0B5-EEE1-46AF-B2AB-3AB1B5D686C2}"/>
                </a:ext>
              </a:extLst>
            </p:cNvPr>
            <p:cNvSpPr/>
            <p:nvPr/>
          </p:nvSpPr>
          <p:spPr>
            <a:xfrm>
              <a:off x="4439411" y="4211383"/>
              <a:ext cx="709231" cy="9525"/>
            </a:xfrm>
            <a:custGeom>
              <a:avLst/>
              <a:gdLst>
                <a:gd name="connsiteX0" fmla="*/ 0 w 709231"/>
                <a:gd name="connsiteY0" fmla="*/ 0 h 9525"/>
                <a:gd name="connsiteX1" fmla="*/ 709231 w 709231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09231" h="9525">
                  <a:moveTo>
                    <a:pt x="0" y="0"/>
                  </a:moveTo>
                  <a:lnTo>
                    <a:pt x="709231" y="0"/>
                  </a:lnTo>
                </a:path>
              </a:pathLst>
            </a:custGeom>
            <a:ln w="381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6" name="Graphic 5">
              <a:extLst>
                <a:ext uri="{FF2B5EF4-FFF2-40B4-BE49-F238E27FC236}">
                  <a16:creationId xmlns="" xmlns:a16="http://schemas.microsoft.com/office/drawing/2014/main" id="{81B7A0B5-EEE1-46AF-B2AB-3AB1B5D686C2}"/>
                </a:ext>
              </a:extLst>
            </p:cNvPr>
            <p:cNvSpPr/>
            <p:nvPr/>
          </p:nvSpPr>
          <p:spPr>
            <a:xfrm>
              <a:off x="4361687" y="3771614"/>
              <a:ext cx="425100" cy="432720"/>
            </a:xfrm>
            <a:custGeom>
              <a:avLst/>
              <a:gdLst>
                <a:gd name="connsiteX0" fmla="*/ -688 w 425100"/>
                <a:gd name="connsiteY0" fmla="*/ 432585 h 432720"/>
                <a:gd name="connsiteX1" fmla="*/ 424413 w 425100"/>
                <a:gd name="connsiteY1" fmla="*/ -136 h 432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5100" h="432720">
                  <a:moveTo>
                    <a:pt x="-688" y="432585"/>
                  </a:moveTo>
                  <a:cubicBezTo>
                    <a:pt x="-668" y="196565"/>
                    <a:pt x="188431" y="4074"/>
                    <a:pt x="424413" y="-136"/>
                  </a:cubicBezTo>
                </a:path>
              </a:pathLst>
            </a:custGeom>
            <a:noFill/>
            <a:ln w="381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7" name="Graphic 5">
              <a:extLst>
                <a:ext uri="{FF2B5EF4-FFF2-40B4-BE49-F238E27FC236}">
                  <a16:creationId xmlns="" xmlns:a16="http://schemas.microsoft.com/office/drawing/2014/main" id="{81B7A0B5-EEE1-46AF-B2AB-3AB1B5D686C2}"/>
                </a:ext>
              </a:extLst>
            </p:cNvPr>
            <p:cNvSpPr/>
            <p:nvPr/>
          </p:nvSpPr>
          <p:spPr>
            <a:xfrm>
              <a:off x="4756593" y="3744086"/>
              <a:ext cx="37433" cy="58293"/>
            </a:xfrm>
            <a:custGeom>
              <a:avLst/>
              <a:gdLst>
                <a:gd name="connsiteX0" fmla="*/ 7525 w 37433"/>
                <a:gd name="connsiteY0" fmla="*/ 58293 h 58293"/>
                <a:gd name="connsiteX1" fmla="*/ 2381 w 37433"/>
                <a:gd name="connsiteY1" fmla="*/ 53340 h 58293"/>
                <a:gd name="connsiteX2" fmla="*/ 26956 w 37433"/>
                <a:gd name="connsiteY2" fmla="*/ 28099 h 58293"/>
                <a:gd name="connsiteX3" fmla="*/ 0 w 37433"/>
                <a:gd name="connsiteY3" fmla="*/ 5429 h 58293"/>
                <a:gd name="connsiteX4" fmla="*/ 4572 w 37433"/>
                <a:gd name="connsiteY4" fmla="*/ 0 h 58293"/>
                <a:gd name="connsiteX5" fmla="*/ 37433 w 37433"/>
                <a:gd name="connsiteY5" fmla="*/ 27527 h 58293"/>
                <a:gd name="connsiteX6" fmla="*/ 7525 w 37433"/>
                <a:gd name="connsiteY6" fmla="*/ 58293 h 58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33" h="58293">
                  <a:moveTo>
                    <a:pt x="7525" y="58293"/>
                  </a:moveTo>
                  <a:lnTo>
                    <a:pt x="2381" y="53340"/>
                  </a:lnTo>
                  <a:lnTo>
                    <a:pt x="26956" y="28099"/>
                  </a:lnTo>
                  <a:lnTo>
                    <a:pt x="0" y="5429"/>
                  </a:lnTo>
                  <a:lnTo>
                    <a:pt x="4572" y="0"/>
                  </a:lnTo>
                  <a:lnTo>
                    <a:pt x="37433" y="27527"/>
                  </a:lnTo>
                  <a:lnTo>
                    <a:pt x="7525" y="58293"/>
                  </a:lnTo>
                  <a:close/>
                </a:path>
              </a:pathLst>
            </a:custGeom>
            <a:solidFill>
              <a:srgbClr val="003255"/>
            </a:solidFill>
            <a:ln w="381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="" xmlns:a16="http://schemas.microsoft.com/office/drawing/2014/main" id="{8CED85B4-FD3A-4770-B930-82D18E7AD3CB}"/>
              </a:ext>
            </a:extLst>
          </p:cNvPr>
          <p:cNvGrpSpPr/>
          <p:nvPr/>
        </p:nvGrpSpPr>
        <p:grpSpPr>
          <a:xfrm>
            <a:off x="892707" y="1968940"/>
            <a:ext cx="2059712" cy="1303242"/>
            <a:chOff x="2991401" y="965603"/>
            <a:chExt cx="1162974" cy="690990"/>
          </a:xfrm>
        </p:grpSpPr>
        <p:sp>
          <p:nvSpPr>
            <p:cNvPr id="89" name="Graphic 8">
              <a:extLst>
                <a:ext uri="{FF2B5EF4-FFF2-40B4-BE49-F238E27FC236}">
                  <a16:creationId xmlns="" xmlns:a16="http://schemas.microsoft.com/office/drawing/2014/main" id="{8AD7CAFF-D9D4-45D6-9ABD-2B467C4E70D7}"/>
                </a:ext>
              </a:extLst>
            </p:cNvPr>
            <p:cNvSpPr/>
            <p:nvPr/>
          </p:nvSpPr>
          <p:spPr>
            <a:xfrm>
              <a:off x="2991401" y="1074758"/>
              <a:ext cx="1130255" cy="13922"/>
            </a:xfrm>
            <a:custGeom>
              <a:avLst/>
              <a:gdLst>
                <a:gd name="connsiteX0" fmla="*/ 0 w 1130255"/>
                <a:gd name="connsiteY0" fmla="*/ 0 h 13922"/>
                <a:gd name="connsiteX1" fmla="*/ 1130255 w 1130255"/>
                <a:gd name="connsiteY1" fmla="*/ 0 h 13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30255" h="13922">
                  <a:moveTo>
                    <a:pt x="0" y="0"/>
                  </a:moveTo>
                  <a:lnTo>
                    <a:pt x="1130255" y="0"/>
                  </a:lnTo>
                </a:path>
              </a:pathLst>
            </a:custGeom>
            <a:ln w="381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0" name="Graphic 8">
              <a:extLst>
                <a:ext uri="{FF2B5EF4-FFF2-40B4-BE49-F238E27FC236}">
                  <a16:creationId xmlns="" xmlns:a16="http://schemas.microsoft.com/office/drawing/2014/main" id="{8AD7CAFF-D9D4-45D6-9ABD-2B467C4E70D7}"/>
                </a:ext>
              </a:extLst>
            </p:cNvPr>
            <p:cNvSpPr/>
            <p:nvPr/>
          </p:nvSpPr>
          <p:spPr>
            <a:xfrm>
              <a:off x="2991401" y="1169434"/>
              <a:ext cx="1130255" cy="13922"/>
            </a:xfrm>
            <a:custGeom>
              <a:avLst/>
              <a:gdLst>
                <a:gd name="connsiteX0" fmla="*/ 0 w 1130255"/>
                <a:gd name="connsiteY0" fmla="*/ 0 h 13922"/>
                <a:gd name="connsiteX1" fmla="*/ 1130255 w 1130255"/>
                <a:gd name="connsiteY1" fmla="*/ 0 h 13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30255" h="13922">
                  <a:moveTo>
                    <a:pt x="0" y="0"/>
                  </a:moveTo>
                  <a:lnTo>
                    <a:pt x="1130255" y="0"/>
                  </a:lnTo>
                </a:path>
              </a:pathLst>
            </a:custGeom>
            <a:ln w="381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1" name="Graphic 8">
              <a:extLst>
                <a:ext uri="{FF2B5EF4-FFF2-40B4-BE49-F238E27FC236}">
                  <a16:creationId xmlns="" xmlns:a16="http://schemas.microsoft.com/office/drawing/2014/main" id="{8AD7CAFF-D9D4-45D6-9ABD-2B467C4E70D7}"/>
                </a:ext>
              </a:extLst>
            </p:cNvPr>
            <p:cNvSpPr/>
            <p:nvPr/>
          </p:nvSpPr>
          <p:spPr>
            <a:xfrm>
              <a:off x="2991401" y="1264109"/>
              <a:ext cx="1130255" cy="13922"/>
            </a:xfrm>
            <a:custGeom>
              <a:avLst/>
              <a:gdLst>
                <a:gd name="connsiteX0" fmla="*/ 0 w 1130255"/>
                <a:gd name="connsiteY0" fmla="*/ 0 h 13922"/>
                <a:gd name="connsiteX1" fmla="*/ 1130255 w 1130255"/>
                <a:gd name="connsiteY1" fmla="*/ 0 h 13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30255" h="13922">
                  <a:moveTo>
                    <a:pt x="0" y="0"/>
                  </a:moveTo>
                  <a:lnTo>
                    <a:pt x="1130255" y="0"/>
                  </a:lnTo>
                </a:path>
              </a:pathLst>
            </a:custGeom>
            <a:ln w="381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2" name="Graphic 8">
              <a:extLst>
                <a:ext uri="{FF2B5EF4-FFF2-40B4-BE49-F238E27FC236}">
                  <a16:creationId xmlns="" xmlns:a16="http://schemas.microsoft.com/office/drawing/2014/main" id="{8AD7CAFF-D9D4-45D6-9ABD-2B467C4E70D7}"/>
                </a:ext>
              </a:extLst>
            </p:cNvPr>
            <p:cNvSpPr/>
            <p:nvPr/>
          </p:nvSpPr>
          <p:spPr>
            <a:xfrm>
              <a:off x="2991401" y="1358645"/>
              <a:ext cx="1130255" cy="13922"/>
            </a:xfrm>
            <a:custGeom>
              <a:avLst/>
              <a:gdLst>
                <a:gd name="connsiteX0" fmla="*/ 0 w 1130255"/>
                <a:gd name="connsiteY0" fmla="*/ 0 h 13922"/>
                <a:gd name="connsiteX1" fmla="*/ 1130255 w 1130255"/>
                <a:gd name="connsiteY1" fmla="*/ 0 h 13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30255" h="13922">
                  <a:moveTo>
                    <a:pt x="0" y="0"/>
                  </a:moveTo>
                  <a:lnTo>
                    <a:pt x="1130255" y="0"/>
                  </a:lnTo>
                </a:path>
              </a:pathLst>
            </a:custGeom>
            <a:ln w="381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3" name="Graphic 8">
              <a:extLst>
                <a:ext uri="{FF2B5EF4-FFF2-40B4-BE49-F238E27FC236}">
                  <a16:creationId xmlns="" xmlns:a16="http://schemas.microsoft.com/office/drawing/2014/main" id="{8AD7CAFF-D9D4-45D6-9ABD-2B467C4E70D7}"/>
                </a:ext>
              </a:extLst>
            </p:cNvPr>
            <p:cNvSpPr/>
            <p:nvPr/>
          </p:nvSpPr>
          <p:spPr>
            <a:xfrm>
              <a:off x="2991401" y="1453320"/>
              <a:ext cx="1130255" cy="13922"/>
            </a:xfrm>
            <a:custGeom>
              <a:avLst/>
              <a:gdLst>
                <a:gd name="connsiteX0" fmla="*/ 0 w 1130255"/>
                <a:gd name="connsiteY0" fmla="*/ 0 h 13922"/>
                <a:gd name="connsiteX1" fmla="*/ 1130255 w 1130255"/>
                <a:gd name="connsiteY1" fmla="*/ 0 h 13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30255" h="13922">
                  <a:moveTo>
                    <a:pt x="0" y="0"/>
                  </a:moveTo>
                  <a:lnTo>
                    <a:pt x="1130255" y="0"/>
                  </a:lnTo>
                </a:path>
              </a:pathLst>
            </a:custGeom>
            <a:ln w="381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4" name="Graphic 8">
              <a:extLst>
                <a:ext uri="{FF2B5EF4-FFF2-40B4-BE49-F238E27FC236}">
                  <a16:creationId xmlns="" xmlns:a16="http://schemas.microsoft.com/office/drawing/2014/main" id="{8AD7CAFF-D9D4-45D6-9ABD-2B467C4E70D7}"/>
                </a:ext>
              </a:extLst>
            </p:cNvPr>
            <p:cNvSpPr/>
            <p:nvPr/>
          </p:nvSpPr>
          <p:spPr>
            <a:xfrm>
              <a:off x="2991401" y="1547996"/>
              <a:ext cx="1130255" cy="13922"/>
            </a:xfrm>
            <a:custGeom>
              <a:avLst/>
              <a:gdLst>
                <a:gd name="connsiteX0" fmla="*/ 0 w 1130255"/>
                <a:gd name="connsiteY0" fmla="*/ 0 h 13922"/>
                <a:gd name="connsiteX1" fmla="*/ 1130255 w 1130255"/>
                <a:gd name="connsiteY1" fmla="*/ 0 h 13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30255" h="13922">
                  <a:moveTo>
                    <a:pt x="0" y="0"/>
                  </a:moveTo>
                  <a:lnTo>
                    <a:pt x="1130255" y="0"/>
                  </a:lnTo>
                </a:path>
              </a:pathLst>
            </a:custGeom>
            <a:ln w="381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5" name="Graphic 8">
              <a:extLst>
                <a:ext uri="{FF2B5EF4-FFF2-40B4-BE49-F238E27FC236}">
                  <a16:creationId xmlns="" xmlns:a16="http://schemas.microsoft.com/office/drawing/2014/main" id="{8AD7CAFF-D9D4-45D6-9ABD-2B467C4E70D7}"/>
                </a:ext>
              </a:extLst>
            </p:cNvPr>
            <p:cNvSpPr/>
            <p:nvPr/>
          </p:nvSpPr>
          <p:spPr>
            <a:xfrm>
              <a:off x="2991401" y="1642671"/>
              <a:ext cx="1130255" cy="13922"/>
            </a:xfrm>
            <a:custGeom>
              <a:avLst/>
              <a:gdLst>
                <a:gd name="connsiteX0" fmla="*/ 0 w 1130255"/>
                <a:gd name="connsiteY0" fmla="*/ 0 h 13922"/>
                <a:gd name="connsiteX1" fmla="*/ 1130255 w 1130255"/>
                <a:gd name="connsiteY1" fmla="*/ 0 h 13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30255" h="13922">
                  <a:moveTo>
                    <a:pt x="0" y="0"/>
                  </a:moveTo>
                  <a:lnTo>
                    <a:pt x="1130255" y="0"/>
                  </a:lnTo>
                </a:path>
              </a:pathLst>
            </a:custGeom>
            <a:ln w="381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6" name="Graphic 8">
              <a:extLst>
                <a:ext uri="{FF2B5EF4-FFF2-40B4-BE49-F238E27FC236}">
                  <a16:creationId xmlns="" xmlns:a16="http://schemas.microsoft.com/office/drawing/2014/main" id="{8AD7CAFF-D9D4-45D6-9ABD-2B467C4E70D7}"/>
                </a:ext>
              </a:extLst>
            </p:cNvPr>
            <p:cNvSpPr/>
            <p:nvPr/>
          </p:nvSpPr>
          <p:spPr>
            <a:xfrm>
              <a:off x="3999275" y="1593662"/>
              <a:ext cx="75183" cy="13922"/>
            </a:xfrm>
            <a:custGeom>
              <a:avLst/>
              <a:gdLst>
                <a:gd name="connsiteX0" fmla="*/ 0 w 75183"/>
                <a:gd name="connsiteY0" fmla="*/ 0 h 13922"/>
                <a:gd name="connsiteX1" fmla="*/ 75183 w 75183"/>
                <a:gd name="connsiteY1" fmla="*/ 0 h 13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183" h="13922">
                  <a:moveTo>
                    <a:pt x="0" y="0"/>
                  </a:moveTo>
                  <a:lnTo>
                    <a:pt x="75183" y="0"/>
                  </a:lnTo>
                </a:path>
              </a:pathLst>
            </a:custGeom>
            <a:ln w="381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7" name="Graphic 8">
              <a:extLst>
                <a:ext uri="{FF2B5EF4-FFF2-40B4-BE49-F238E27FC236}">
                  <a16:creationId xmlns="" xmlns:a16="http://schemas.microsoft.com/office/drawing/2014/main" id="{8AD7CAFF-D9D4-45D6-9ABD-2B467C4E70D7}"/>
                </a:ext>
              </a:extLst>
            </p:cNvPr>
            <p:cNvSpPr/>
            <p:nvPr/>
          </p:nvSpPr>
          <p:spPr>
            <a:xfrm>
              <a:off x="4036866" y="1556071"/>
              <a:ext cx="13922" cy="75183"/>
            </a:xfrm>
            <a:custGeom>
              <a:avLst/>
              <a:gdLst>
                <a:gd name="connsiteX0" fmla="*/ 0 w 13922"/>
                <a:gd name="connsiteY0" fmla="*/ 75183 h 75183"/>
                <a:gd name="connsiteX1" fmla="*/ 0 w 13922"/>
                <a:gd name="connsiteY1" fmla="*/ 0 h 75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922" h="75183">
                  <a:moveTo>
                    <a:pt x="0" y="75183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8" name="Graphic 8">
              <a:extLst>
                <a:ext uri="{FF2B5EF4-FFF2-40B4-BE49-F238E27FC236}">
                  <a16:creationId xmlns="" xmlns:a16="http://schemas.microsoft.com/office/drawing/2014/main" id="{8AD7CAFF-D9D4-45D6-9ABD-2B467C4E70D7}"/>
                </a:ext>
              </a:extLst>
            </p:cNvPr>
            <p:cNvSpPr/>
            <p:nvPr/>
          </p:nvSpPr>
          <p:spPr>
            <a:xfrm>
              <a:off x="3775396" y="1003195"/>
              <a:ext cx="75183" cy="13922"/>
            </a:xfrm>
            <a:custGeom>
              <a:avLst/>
              <a:gdLst>
                <a:gd name="connsiteX0" fmla="*/ 0 w 75183"/>
                <a:gd name="connsiteY0" fmla="*/ 0 h 13922"/>
                <a:gd name="connsiteX1" fmla="*/ 75183 w 75183"/>
                <a:gd name="connsiteY1" fmla="*/ 0 h 13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183" h="13922">
                  <a:moveTo>
                    <a:pt x="0" y="0"/>
                  </a:moveTo>
                  <a:lnTo>
                    <a:pt x="75183" y="0"/>
                  </a:lnTo>
                </a:path>
              </a:pathLst>
            </a:custGeom>
            <a:ln w="381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9" name="Graphic 8">
              <a:extLst>
                <a:ext uri="{FF2B5EF4-FFF2-40B4-BE49-F238E27FC236}">
                  <a16:creationId xmlns="" xmlns:a16="http://schemas.microsoft.com/office/drawing/2014/main" id="{8AD7CAFF-D9D4-45D6-9ABD-2B467C4E70D7}"/>
                </a:ext>
              </a:extLst>
            </p:cNvPr>
            <p:cNvSpPr/>
            <p:nvPr/>
          </p:nvSpPr>
          <p:spPr>
            <a:xfrm>
              <a:off x="3812987" y="965603"/>
              <a:ext cx="13922" cy="75183"/>
            </a:xfrm>
            <a:custGeom>
              <a:avLst/>
              <a:gdLst>
                <a:gd name="connsiteX0" fmla="*/ 0 w 13922"/>
                <a:gd name="connsiteY0" fmla="*/ 75183 h 75183"/>
                <a:gd name="connsiteX1" fmla="*/ 0 w 13922"/>
                <a:gd name="connsiteY1" fmla="*/ 0 h 75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922" h="75183">
                  <a:moveTo>
                    <a:pt x="0" y="75183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0" name="Graphic 8">
              <a:extLst>
                <a:ext uri="{FF2B5EF4-FFF2-40B4-BE49-F238E27FC236}">
                  <a16:creationId xmlns="" xmlns:a16="http://schemas.microsoft.com/office/drawing/2014/main" id="{8AD7CAFF-D9D4-45D6-9ABD-2B467C4E70D7}"/>
                </a:ext>
              </a:extLst>
            </p:cNvPr>
            <p:cNvSpPr/>
            <p:nvPr/>
          </p:nvSpPr>
          <p:spPr>
            <a:xfrm>
              <a:off x="3398644" y="1221366"/>
              <a:ext cx="75183" cy="13922"/>
            </a:xfrm>
            <a:custGeom>
              <a:avLst/>
              <a:gdLst>
                <a:gd name="connsiteX0" fmla="*/ 0 w 75183"/>
                <a:gd name="connsiteY0" fmla="*/ 0 h 13922"/>
                <a:gd name="connsiteX1" fmla="*/ 75183 w 75183"/>
                <a:gd name="connsiteY1" fmla="*/ 0 h 13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183" h="13922">
                  <a:moveTo>
                    <a:pt x="0" y="0"/>
                  </a:moveTo>
                  <a:lnTo>
                    <a:pt x="75183" y="0"/>
                  </a:lnTo>
                </a:path>
              </a:pathLst>
            </a:custGeom>
            <a:ln w="381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1" name="Graphic 8">
              <a:extLst>
                <a:ext uri="{FF2B5EF4-FFF2-40B4-BE49-F238E27FC236}">
                  <a16:creationId xmlns="" xmlns:a16="http://schemas.microsoft.com/office/drawing/2014/main" id="{8AD7CAFF-D9D4-45D6-9ABD-2B467C4E70D7}"/>
                </a:ext>
              </a:extLst>
            </p:cNvPr>
            <p:cNvSpPr/>
            <p:nvPr/>
          </p:nvSpPr>
          <p:spPr>
            <a:xfrm>
              <a:off x="3436235" y="1183774"/>
              <a:ext cx="13922" cy="75322"/>
            </a:xfrm>
            <a:custGeom>
              <a:avLst/>
              <a:gdLst>
                <a:gd name="connsiteX0" fmla="*/ 0 w 13922"/>
                <a:gd name="connsiteY0" fmla="*/ 75323 h 75322"/>
                <a:gd name="connsiteX1" fmla="*/ 0 w 13922"/>
                <a:gd name="connsiteY1" fmla="*/ 0 h 75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922" h="75322">
                  <a:moveTo>
                    <a:pt x="0" y="75323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2" name="Graphic 8">
              <a:extLst>
                <a:ext uri="{FF2B5EF4-FFF2-40B4-BE49-F238E27FC236}">
                  <a16:creationId xmlns="" xmlns:a16="http://schemas.microsoft.com/office/drawing/2014/main" id="{8AD7CAFF-D9D4-45D6-9ABD-2B467C4E70D7}"/>
                </a:ext>
              </a:extLst>
            </p:cNvPr>
            <p:cNvSpPr/>
            <p:nvPr/>
          </p:nvSpPr>
          <p:spPr>
            <a:xfrm>
              <a:off x="3440830" y="1074758"/>
              <a:ext cx="679990" cy="567077"/>
            </a:xfrm>
            <a:custGeom>
              <a:avLst/>
              <a:gdLst>
                <a:gd name="connsiteX0" fmla="*/ 0 w 679990"/>
                <a:gd name="connsiteY0" fmla="*/ 567077 h 567077"/>
                <a:gd name="connsiteX1" fmla="*/ 89802 w 679990"/>
                <a:gd name="connsiteY1" fmla="*/ 378562 h 567077"/>
                <a:gd name="connsiteX2" fmla="*/ 200906 w 679990"/>
                <a:gd name="connsiteY2" fmla="*/ 463909 h 567077"/>
                <a:gd name="connsiteX3" fmla="*/ 351830 w 679990"/>
                <a:gd name="connsiteY3" fmla="*/ 179465 h 567077"/>
                <a:gd name="connsiteX4" fmla="*/ 514449 w 679990"/>
                <a:gd name="connsiteY4" fmla="*/ 341806 h 567077"/>
                <a:gd name="connsiteX5" fmla="*/ 679991 w 679990"/>
                <a:gd name="connsiteY5" fmla="*/ 0 h 567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9990" h="567077">
                  <a:moveTo>
                    <a:pt x="0" y="567077"/>
                  </a:moveTo>
                  <a:lnTo>
                    <a:pt x="89802" y="378562"/>
                  </a:lnTo>
                  <a:lnTo>
                    <a:pt x="200906" y="463909"/>
                  </a:lnTo>
                  <a:lnTo>
                    <a:pt x="351830" y="179465"/>
                  </a:lnTo>
                  <a:lnTo>
                    <a:pt x="514449" y="341806"/>
                  </a:lnTo>
                  <a:lnTo>
                    <a:pt x="679991" y="0"/>
                  </a:lnTo>
                </a:path>
              </a:pathLst>
            </a:custGeom>
            <a:noFill/>
            <a:ln w="381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3" name="Graphic 8">
              <a:extLst>
                <a:ext uri="{FF2B5EF4-FFF2-40B4-BE49-F238E27FC236}">
                  <a16:creationId xmlns="" xmlns:a16="http://schemas.microsoft.com/office/drawing/2014/main" id="{8AD7CAFF-D9D4-45D6-9ABD-2B467C4E70D7}"/>
                </a:ext>
              </a:extLst>
            </p:cNvPr>
            <p:cNvSpPr/>
            <p:nvPr/>
          </p:nvSpPr>
          <p:spPr>
            <a:xfrm>
              <a:off x="3497914" y="1420602"/>
              <a:ext cx="65437" cy="65437"/>
            </a:xfrm>
            <a:custGeom>
              <a:avLst/>
              <a:gdLst>
                <a:gd name="connsiteX0" fmla="*/ 32719 w 65437"/>
                <a:gd name="connsiteY0" fmla="*/ 65437 h 65437"/>
                <a:gd name="connsiteX1" fmla="*/ 65437 w 65437"/>
                <a:gd name="connsiteY1" fmla="*/ 32719 h 65437"/>
                <a:gd name="connsiteX2" fmla="*/ 32719 w 65437"/>
                <a:gd name="connsiteY2" fmla="*/ 0 h 65437"/>
                <a:gd name="connsiteX3" fmla="*/ 0 w 65437"/>
                <a:gd name="connsiteY3" fmla="*/ 32719 h 65437"/>
                <a:gd name="connsiteX4" fmla="*/ 32719 w 65437"/>
                <a:gd name="connsiteY4" fmla="*/ 65437 h 65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37" h="65437">
                  <a:moveTo>
                    <a:pt x="32719" y="65437"/>
                  </a:moveTo>
                  <a:cubicBezTo>
                    <a:pt x="50818" y="65437"/>
                    <a:pt x="65437" y="50818"/>
                    <a:pt x="65437" y="32719"/>
                  </a:cubicBezTo>
                  <a:cubicBezTo>
                    <a:pt x="65437" y="14619"/>
                    <a:pt x="50818" y="0"/>
                    <a:pt x="32719" y="0"/>
                  </a:cubicBezTo>
                  <a:cubicBezTo>
                    <a:pt x="14619" y="0"/>
                    <a:pt x="0" y="14619"/>
                    <a:pt x="0" y="32719"/>
                  </a:cubicBezTo>
                  <a:cubicBezTo>
                    <a:pt x="0" y="50818"/>
                    <a:pt x="14619" y="65437"/>
                    <a:pt x="32719" y="65437"/>
                  </a:cubicBezTo>
                </a:path>
              </a:pathLst>
            </a:custGeom>
            <a:solidFill>
              <a:srgbClr val="30CDD7"/>
            </a:solidFill>
            <a:ln w="381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4" name="Graphic 8">
              <a:extLst>
                <a:ext uri="{FF2B5EF4-FFF2-40B4-BE49-F238E27FC236}">
                  <a16:creationId xmlns="" xmlns:a16="http://schemas.microsoft.com/office/drawing/2014/main" id="{8AD7CAFF-D9D4-45D6-9ABD-2B467C4E70D7}"/>
                </a:ext>
              </a:extLst>
            </p:cNvPr>
            <p:cNvSpPr/>
            <p:nvPr/>
          </p:nvSpPr>
          <p:spPr>
            <a:xfrm>
              <a:off x="3609018" y="1506366"/>
              <a:ext cx="65437" cy="65437"/>
            </a:xfrm>
            <a:custGeom>
              <a:avLst/>
              <a:gdLst>
                <a:gd name="connsiteX0" fmla="*/ 32719 w 65437"/>
                <a:gd name="connsiteY0" fmla="*/ 65437 h 65437"/>
                <a:gd name="connsiteX1" fmla="*/ 65437 w 65437"/>
                <a:gd name="connsiteY1" fmla="*/ 32719 h 65437"/>
                <a:gd name="connsiteX2" fmla="*/ 32719 w 65437"/>
                <a:gd name="connsiteY2" fmla="*/ 0 h 65437"/>
                <a:gd name="connsiteX3" fmla="*/ 0 w 65437"/>
                <a:gd name="connsiteY3" fmla="*/ 32719 h 65437"/>
                <a:gd name="connsiteX4" fmla="*/ 32719 w 65437"/>
                <a:gd name="connsiteY4" fmla="*/ 65437 h 65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37" h="65437">
                  <a:moveTo>
                    <a:pt x="32719" y="65437"/>
                  </a:moveTo>
                  <a:cubicBezTo>
                    <a:pt x="50818" y="65437"/>
                    <a:pt x="65437" y="50818"/>
                    <a:pt x="65437" y="32719"/>
                  </a:cubicBezTo>
                  <a:cubicBezTo>
                    <a:pt x="65437" y="14619"/>
                    <a:pt x="50818" y="0"/>
                    <a:pt x="32719" y="0"/>
                  </a:cubicBezTo>
                  <a:cubicBezTo>
                    <a:pt x="14619" y="0"/>
                    <a:pt x="0" y="14619"/>
                    <a:pt x="0" y="32719"/>
                  </a:cubicBezTo>
                  <a:cubicBezTo>
                    <a:pt x="0" y="50679"/>
                    <a:pt x="14619" y="65437"/>
                    <a:pt x="32719" y="65437"/>
                  </a:cubicBezTo>
                </a:path>
              </a:pathLst>
            </a:custGeom>
            <a:solidFill>
              <a:srgbClr val="003255"/>
            </a:solidFill>
            <a:ln w="381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5" name="Graphic 8">
              <a:extLst>
                <a:ext uri="{FF2B5EF4-FFF2-40B4-BE49-F238E27FC236}">
                  <a16:creationId xmlns="" xmlns:a16="http://schemas.microsoft.com/office/drawing/2014/main" id="{8AD7CAFF-D9D4-45D6-9ABD-2B467C4E70D7}"/>
                </a:ext>
              </a:extLst>
            </p:cNvPr>
            <p:cNvSpPr/>
            <p:nvPr/>
          </p:nvSpPr>
          <p:spPr>
            <a:xfrm>
              <a:off x="3759941" y="1221505"/>
              <a:ext cx="65437" cy="65437"/>
            </a:xfrm>
            <a:custGeom>
              <a:avLst/>
              <a:gdLst>
                <a:gd name="connsiteX0" fmla="*/ 32719 w 65437"/>
                <a:gd name="connsiteY0" fmla="*/ 65437 h 65437"/>
                <a:gd name="connsiteX1" fmla="*/ 65437 w 65437"/>
                <a:gd name="connsiteY1" fmla="*/ 32719 h 65437"/>
                <a:gd name="connsiteX2" fmla="*/ 32719 w 65437"/>
                <a:gd name="connsiteY2" fmla="*/ 0 h 65437"/>
                <a:gd name="connsiteX3" fmla="*/ 0 w 65437"/>
                <a:gd name="connsiteY3" fmla="*/ 32719 h 65437"/>
                <a:gd name="connsiteX4" fmla="*/ 32719 w 65437"/>
                <a:gd name="connsiteY4" fmla="*/ 65437 h 65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37" h="65437">
                  <a:moveTo>
                    <a:pt x="32719" y="65437"/>
                  </a:moveTo>
                  <a:cubicBezTo>
                    <a:pt x="50818" y="65437"/>
                    <a:pt x="65437" y="50818"/>
                    <a:pt x="65437" y="32719"/>
                  </a:cubicBezTo>
                  <a:cubicBezTo>
                    <a:pt x="65437" y="14619"/>
                    <a:pt x="50818" y="0"/>
                    <a:pt x="32719" y="0"/>
                  </a:cubicBezTo>
                  <a:cubicBezTo>
                    <a:pt x="14619" y="0"/>
                    <a:pt x="0" y="14619"/>
                    <a:pt x="0" y="32719"/>
                  </a:cubicBezTo>
                  <a:cubicBezTo>
                    <a:pt x="0" y="50818"/>
                    <a:pt x="14619" y="65437"/>
                    <a:pt x="32719" y="65437"/>
                  </a:cubicBezTo>
                </a:path>
              </a:pathLst>
            </a:custGeom>
            <a:solidFill>
              <a:srgbClr val="E1AA28"/>
            </a:solidFill>
            <a:ln w="381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6" name="Graphic 8">
              <a:extLst>
                <a:ext uri="{FF2B5EF4-FFF2-40B4-BE49-F238E27FC236}">
                  <a16:creationId xmlns="" xmlns:a16="http://schemas.microsoft.com/office/drawing/2014/main" id="{8AD7CAFF-D9D4-45D6-9ABD-2B467C4E70D7}"/>
                </a:ext>
              </a:extLst>
            </p:cNvPr>
            <p:cNvSpPr/>
            <p:nvPr/>
          </p:nvSpPr>
          <p:spPr>
            <a:xfrm>
              <a:off x="3922560" y="1383845"/>
              <a:ext cx="65437" cy="65437"/>
            </a:xfrm>
            <a:custGeom>
              <a:avLst/>
              <a:gdLst>
                <a:gd name="connsiteX0" fmla="*/ 32719 w 65437"/>
                <a:gd name="connsiteY0" fmla="*/ 65437 h 65437"/>
                <a:gd name="connsiteX1" fmla="*/ 65437 w 65437"/>
                <a:gd name="connsiteY1" fmla="*/ 32719 h 65437"/>
                <a:gd name="connsiteX2" fmla="*/ 32719 w 65437"/>
                <a:gd name="connsiteY2" fmla="*/ 0 h 65437"/>
                <a:gd name="connsiteX3" fmla="*/ 0 w 65437"/>
                <a:gd name="connsiteY3" fmla="*/ 32719 h 65437"/>
                <a:gd name="connsiteX4" fmla="*/ 32719 w 65437"/>
                <a:gd name="connsiteY4" fmla="*/ 65437 h 65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37" h="65437">
                  <a:moveTo>
                    <a:pt x="32719" y="65437"/>
                  </a:moveTo>
                  <a:cubicBezTo>
                    <a:pt x="50818" y="65437"/>
                    <a:pt x="65437" y="50818"/>
                    <a:pt x="65437" y="32719"/>
                  </a:cubicBezTo>
                  <a:cubicBezTo>
                    <a:pt x="65437" y="14619"/>
                    <a:pt x="50818" y="0"/>
                    <a:pt x="32719" y="0"/>
                  </a:cubicBezTo>
                  <a:cubicBezTo>
                    <a:pt x="14619" y="0"/>
                    <a:pt x="0" y="14619"/>
                    <a:pt x="0" y="32719"/>
                  </a:cubicBezTo>
                  <a:cubicBezTo>
                    <a:pt x="0" y="50818"/>
                    <a:pt x="14619" y="65437"/>
                    <a:pt x="32719" y="65437"/>
                  </a:cubicBezTo>
                </a:path>
              </a:pathLst>
            </a:custGeom>
            <a:solidFill>
              <a:srgbClr val="30CDD7"/>
            </a:solidFill>
            <a:ln w="381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7" name="Graphic 8">
              <a:extLst>
                <a:ext uri="{FF2B5EF4-FFF2-40B4-BE49-F238E27FC236}">
                  <a16:creationId xmlns="" xmlns:a16="http://schemas.microsoft.com/office/drawing/2014/main" id="{8AD7CAFF-D9D4-45D6-9ABD-2B467C4E70D7}"/>
                </a:ext>
              </a:extLst>
            </p:cNvPr>
            <p:cNvSpPr/>
            <p:nvPr/>
          </p:nvSpPr>
          <p:spPr>
            <a:xfrm>
              <a:off x="4088937" y="1040926"/>
              <a:ext cx="65438" cy="65437"/>
            </a:xfrm>
            <a:custGeom>
              <a:avLst/>
              <a:gdLst>
                <a:gd name="connsiteX0" fmla="*/ 32720 w 65438"/>
                <a:gd name="connsiteY0" fmla="*/ 65437 h 65437"/>
                <a:gd name="connsiteX1" fmla="*/ 65438 w 65438"/>
                <a:gd name="connsiteY1" fmla="*/ 32719 h 65437"/>
                <a:gd name="connsiteX2" fmla="*/ 32720 w 65438"/>
                <a:gd name="connsiteY2" fmla="*/ 0 h 65437"/>
                <a:gd name="connsiteX3" fmla="*/ 1 w 65438"/>
                <a:gd name="connsiteY3" fmla="*/ 32719 h 65437"/>
                <a:gd name="connsiteX4" fmla="*/ 32720 w 65438"/>
                <a:gd name="connsiteY4" fmla="*/ 65437 h 65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38" h="65437">
                  <a:moveTo>
                    <a:pt x="32720" y="65437"/>
                  </a:moveTo>
                  <a:cubicBezTo>
                    <a:pt x="50819" y="65437"/>
                    <a:pt x="65438" y="50818"/>
                    <a:pt x="65438" y="32719"/>
                  </a:cubicBezTo>
                  <a:cubicBezTo>
                    <a:pt x="65438" y="14619"/>
                    <a:pt x="50819" y="0"/>
                    <a:pt x="32720" y="0"/>
                  </a:cubicBezTo>
                  <a:cubicBezTo>
                    <a:pt x="14620" y="0"/>
                    <a:pt x="1" y="14619"/>
                    <a:pt x="1" y="32719"/>
                  </a:cubicBezTo>
                  <a:cubicBezTo>
                    <a:pt x="-138" y="50679"/>
                    <a:pt x="14620" y="65437"/>
                    <a:pt x="32720" y="65437"/>
                  </a:cubicBezTo>
                </a:path>
              </a:pathLst>
            </a:custGeom>
            <a:solidFill>
              <a:srgbClr val="F0B4A0"/>
            </a:solidFill>
            <a:ln w="381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4" name="Trapezoid 3"/>
          <p:cNvSpPr/>
          <p:nvPr/>
        </p:nvSpPr>
        <p:spPr>
          <a:xfrm>
            <a:off x="10501001" y="8021596"/>
            <a:ext cx="794434" cy="565986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2" b="14712"/>
          <a:stretch/>
        </p:blipFill>
        <p:spPr>
          <a:xfrm>
            <a:off x="219383" y="1920794"/>
            <a:ext cx="17413162" cy="691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32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2283</TotalTime>
  <Words>19</Words>
  <Application>Microsoft Office PowerPoint</Application>
  <PresentationFormat>Custom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dearJoe 5 CASUAL PRO</vt:lpstr>
      <vt:lpstr>Source Sans Pro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Karunakar Mittagadupula</dc:creator>
  <cp:lastModifiedBy>Mayuri Kuncha</cp:lastModifiedBy>
  <cp:revision>40</cp:revision>
  <dcterms:created xsi:type="dcterms:W3CDTF">2021-02-22T09:54:27Z</dcterms:created>
  <dcterms:modified xsi:type="dcterms:W3CDTF">2022-02-24T11:07:09Z</dcterms:modified>
</cp:coreProperties>
</file>