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304" r:id="rId2"/>
  </p:sldIdLst>
  <p:sldSz cx="18000663" cy="18000663"/>
  <p:notesSz cx="6858000" cy="9144000"/>
  <p:defaultTextStyle>
    <a:defPPr>
      <a:defRPr lang="en-US"/>
    </a:defPPr>
    <a:lvl1pPr marL="0" algn="l" defTabSz="2499487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1pPr>
    <a:lvl2pPr marL="2499487" algn="l" defTabSz="2499487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2pPr>
    <a:lvl3pPr marL="4998972" algn="l" defTabSz="2499487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3pPr>
    <a:lvl4pPr marL="7498458" algn="l" defTabSz="2499487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4pPr>
    <a:lvl5pPr marL="9997945" algn="l" defTabSz="2499487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5pPr>
    <a:lvl6pPr marL="12497432" algn="l" defTabSz="2499487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6pPr>
    <a:lvl7pPr marL="14996917" algn="l" defTabSz="2499487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7pPr>
    <a:lvl8pPr marL="17496403" algn="l" defTabSz="2499487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8pPr>
    <a:lvl9pPr marL="19995890" algn="l" defTabSz="2499487" rtl="0" eaLnBrk="1" latinLnBrk="0" hangingPunct="1">
      <a:defRPr sz="98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207E"/>
    <a:srgbClr val="59C0CF"/>
    <a:srgbClr val="742B8C"/>
    <a:srgbClr val="84388C"/>
    <a:srgbClr val="4CC4CF"/>
    <a:srgbClr val="FFC20E"/>
    <a:srgbClr val="003156"/>
    <a:srgbClr val="4EC2CE"/>
    <a:srgbClr val="51C3CD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27" d="100"/>
          <a:sy n="27" d="100"/>
        </p:scale>
        <p:origin x="268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2945943"/>
            <a:ext cx="15300564" cy="6266897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9454516"/>
            <a:ext cx="13500497" cy="4345992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A659-6996-4574-AF95-DE0AB491472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EA5-8B83-42B9-B0E7-F1C79A1BBC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03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A659-6996-4574-AF95-DE0AB491472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EA5-8B83-42B9-B0E7-F1C79A1BBC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688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958369"/>
            <a:ext cx="3881393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958369"/>
            <a:ext cx="11419171" cy="152547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A659-6996-4574-AF95-DE0AB491472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EA5-8B83-42B9-B0E7-F1C79A1BBC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2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A659-6996-4574-AF95-DE0AB491472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EA5-8B83-42B9-B0E7-F1C79A1BBC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5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4487671"/>
            <a:ext cx="15525572" cy="7487774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2046282"/>
            <a:ext cx="15525572" cy="3937644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A659-6996-4574-AF95-DE0AB491472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EA5-8B83-42B9-B0E7-F1C79A1BBC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18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4791843"/>
            <a:ext cx="7650282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4791843"/>
            <a:ext cx="7650282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A659-6996-4574-AF95-DE0AB491472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EA5-8B83-42B9-B0E7-F1C79A1BBC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95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58373"/>
            <a:ext cx="15525572" cy="3479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4412664"/>
            <a:ext cx="7615123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6575242"/>
            <a:ext cx="7615123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4412664"/>
            <a:ext cx="7652626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6575242"/>
            <a:ext cx="7652626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A659-6996-4574-AF95-DE0AB491472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EA5-8B83-42B9-B0E7-F1C79A1BBC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99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A659-6996-4574-AF95-DE0AB491472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EA5-8B83-42B9-B0E7-F1C79A1BBC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187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A659-6996-4574-AF95-DE0AB491472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EA5-8B83-42B9-B0E7-F1C79A1BBC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692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2591766"/>
            <a:ext cx="9112836" cy="12792138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A659-6996-4574-AF95-DE0AB491472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EA5-8B83-42B9-B0E7-F1C79A1BBC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427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2591766"/>
            <a:ext cx="9112836" cy="12792138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A659-6996-4574-AF95-DE0AB491472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EA5-8B83-42B9-B0E7-F1C79A1BBC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02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958373"/>
            <a:ext cx="15525572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4791843"/>
            <a:ext cx="15525572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6683952"/>
            <a:ext cx="607522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321C3-8C03-4F67-8EFE-F90C3CBCDF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168" y="15995752"/>
            <a:ext cx="5544411" cy="10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4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62582B45-A44C-4F4E-8947-CCA94C76F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8062682" cy="4499298"/>
          </a:xfrm>
          <a:prstGeom prst="rect">
            <a:avLst/>
          </a:prstGeom>
        </p:spPr>
      </p:pic>
      <p:sp>
        <p:nvSpPr>
          <p:cNvPr id="108" name="Title 1"/>
          <p:cNvSpPr txBox="1">
            <a:spLocks/>
          </p:cNvSpPr>
          <p:nvPr/>
        </p:nvSpPr>
        <p:spPr>
          <a:xfrm>
            <a:off x="-359412" y="8663432"/>
            <a:ext cx="7364850" cy="2092531"/>
          </a:xfrm>
          <a:prstGeom prst="rect">
            <a:avLst/>
          </a:prstGeom>
        </p:spPr>
        <p:txBody>
          <a:bodyPr vert="horz" lIns="499923" tIns="249961" rIns="499923" bIns="249961" rtlCol="0" anchor="b">
            <a:noAutofit/>
          </a:bodyPr>
          <a:lstStyle>
            <a:lvl1pPr algn="ctr" defTabSz="548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b="1" dirty="0">
                <a:solidFill>
                  <a:srgbClr val="75207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GAY-ANN BAGOTCHAY 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Science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Immersion School, Japan 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5212275" y="8931625"/>
            <a:ext cx="7387828" cy="1812439"/>
          </a:xfrm>
          <a:prstGeom prst="rect">
            <a:avLst/>
          </a:prstGeom>
        </p:spPr>
        <p:txBody>
          <a:bodyPr vert="horz" lIns="499923" tIns="249961" rIns="499923" bIns="249961" rtlCol="0" anchor="b">
            <a:noAutofit/>
          </a:bodyPr>
          <a:lstStyle>
            <a:lvl1pPr algn="ctr" defTabSz="548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b="1" dirty="0">
                <a:solidFill>
                  <a:srgbClr val="75207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JITINDRA PRASAD</a:t>
            </a:r>
            <a:br>
              <a:rPr lang="en-IN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400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Language and Literature</a:t>
            </a:r>
            <a:br>
              <a:rPr lang="en-US" sz="2800" b="1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600" dirty="0" err="1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Stonehill</a:t>
            </a:r>
            <a:r>
              <a:rPr lang="en-US" sz="2600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International school, Bangalore</a:t>
            </a: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11420672" y="9030040"/>
            <a:ext cx="6138947" cy="1698960"/>
          </a:xfrm>
          <a:prstGeom prst="rect">
            <a:avLst/>
          </a:prstGeom>
        </p:spPr>
        <p:txBody>
          <a:bodyPr vert="horz" lIns="499923" tIns="249961" rIns="499923" bIns="249961" rtlCol="0" anchor="b">
            <a:noAutofit/>
          </a:bodyPr>
          <a:lstStyle>
            <a:lvl1pPr algn="ctr" defTabSz="548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b="1" dirty="0">
                <a:solidFill>
                  <a:srgbClr val="75207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MAHNOOR ZEBA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I&amp;S</a:t>
            </a:r>
          </a:p>
          <a:p>
            <a:pPr>
              <a:lnSpc>
                <a:spcPct val="100000"/>
              </a:lnSpc>
            </a:pPr>
            <a:r>
              <a:rPr lang="en-US" sz="2600" dirty="0" err="1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Seisen</a:t>
            </a:r>
            <a:r>
              <a:rPr lang="en-US" sz="2600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International School, Tokyo</a:t>
            </a: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-33816816" y="50266115"/>
            <a:ext cx="30197325" cy="7241247"/>
          </a:xfrm>
          <a:prstGeom prst="rect">
            <a:avLst/>
          </a:prstGeom>
        </p:spPr>
        <p:txBody>
          <a:bodyPr vert="horz" lIns="499923" tIns="249961" rIns="499923" bIns="249961" rtlCol="0" anchor="b">
            <a:noAutofit/>
          </a:bodyPr>
          <a:lstStyle>
            <a:lvl1pPr algn="ctr" defTabSz="548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sz="13121" b="1" dirty="0">
                <a:solidFill>
                  <a:srgbClr val="75207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Mr. Syed </a:t>
            </a:r>
            <a:r>
              <a:rPr lang="en-IN" sz="13121" b="1" dirty="0" err="1">
                <a:solidFill>
                  <a:srgbClr val="75207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Akhil</a:t>
            </a:r>
            <a:r>
              <a:rPr lang="en-IN" sz="13121" b="1" dirty="0">
                <a:solidFill>
                  <a:srgbClr val="75207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Ahmed</a:t>
            </a:r>
            <a:br>
              <a:rPr lang="en-IN" sz="13121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8747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Director,  Commander Ali's Academy  </a:t>
            </a:r>
          </a:p>
          <a:p>
            <a:pPr>
              <a:lnSpc>
                <a:spcPct val="100000"/>
              </a:lnSpc>
            </a:pPr>
            <a:r>
              <a:rPr lang="en-US" sz="8747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 Merchant Navy</a:t>
            </a: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-2619645" y="50107014"/>
            <a:ext cx="29184301" cy="7368312"/>
          </a:xfrm>
          <a:prstGeom prst="rect">
            <a:avLst/>
          </a:prstGeom>
        </p:spPr>
        <p:txBody>
          <a:bodyPr vert="horz" lIns="499923" tIns="249961" rIns="499923" bIns="249961" rtlCol="0" anchor="b">
            <a:noAutofit/>
          </a:bodyPr>
          <a:lstStyle>
            <a:lvl1pPr algn="ctr" defTabSz="548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sz="13121" b="1" dirty="0">
                <a:solidFill>
                  <a:srgbClr val="75207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Mr. Masood </a:t>
            </a:r>
            <a:r>
              <a:rPr lang="en-IN" sz="13121" b="1" dirty="0" err="1">
                <a:solidFill>
                  <a:srgbClr val="75207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Hussainy</a:t>
            </a:r>
            <a:endParaRPr lang="en-IN" sz="13121" b="1" dirty="0">
              <a:solidFill>
                <a:srgbClr val="75207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8747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Head, Aero structures and Aero-Engines</a:t>
            </a:r>
          </a:p>
          <a:p>
            <a:pPr>
              <a:lnSpc>
                <a:spcPct val="100000"/>
              </a:lnSpc>
            </a:pPr>
            <a:r>
              <a:rPr lang="en-US" sz="8747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Tata Aerospace and </a:t>
            </a:r>
            <a:r>
              <a:rPr lang="en-US" sz="8747" dirty="0" err="1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Defence</a:t>
            </a:r>
            <a:endParaRPr lang="en-US" sz="8747" dirty="0">
              <a:solidFill>
                <a:srgbClr val="08080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-312980" y="14914507"/>
            <a:ext cx="7580158" cy="1435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48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b="1" dirty="0">
                <a:solidFill>
                  <a:srgbClr val="75207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GURPREET KAUR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Mathematics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Gandhi Memorial International school, Jakarta</a:t>
            </a: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12353788" y="15008505"/>
            <a:ext cx="4697472" cy="1347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48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N" b="1" dirty="0">
              <a:solidFill>
                <a:srgbClr val="75207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</a:pPr>
            <a:endParaRPr lang="en-IN" b="1" dirty="0">
              <a:solidFill>
                <a:srgbClr val="75207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</a:pPr>
            <a:endParaRPr lang="en-IN" b="1" dirty="0">
              <a:solidFill>
                <a:srgbClr val="75207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</a:pPr>
            <a:r>
              <a:rPr lang="en-IN" b="1" dirty="0">
                <a:solidFill>
                  <a:srgbClr val="75207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PATRICK ONG 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Language Acquisition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08080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Independent Consultant, Manila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-41524" y="2682501"/>
            <a:ext cx="360499" cy="15067635"/>
          </a:xfrm>
          <a:prstGeom prst="rect">
            <a:avLst/>
          </a:prstGeom>
          <a:solidFill>
            <a:srgbClr val="59C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267"/>
          </a:p>
        </p:txBody>
      </p:sp>
      <p:sp>
        <p:nvSpPr>
          <p:cNvPr id="129" name="Rectangle 128"/>
          <p:cNvSpPr/>
          <p:nvPr/>
        </p:nvSpPr>
        <p:spPr>
          <a:xfrm>
            <a:off x="17686713" y="2748419"/>
            <a:ext cx="397078" cy="15067635"/>
          </a:xfrm>
          <a:prstGeom prst="rect">
            <a:avLst/>
          </a:prstGeom>
          <a:solidFill>
            <a:srgbClr val="59C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267"/>
          </a:p>
        </p:txBody>
      </p:sp>
      <p:sp>
        <p:nvSpPr>
          <p:cNvPr id="130" name="Rectangle 129"/>
          <p:cNvSpPr/>
          <p:nvPr/>
        </p:nvSpPr>
        <p:spPr>
          <a:xfrm>
            <a:off x="0" y="17667534"/>
            <a:ext cx="18000663" cy="329407"/>
          </a:xfrm>
          <a:prstGeom prst="rect">
            <a:avLst/>
          </a:prstGeom>
          <a:solidFill>
            <a:srgbClr val="59C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267"/>
          </a:p>
        </p:txBody>
      </p:sp>
      <p:sp>
        <p:nvSpPr>
          <p:cNvPr id="131" name="Rectangle 130"/>
          <p:cNvSpPr/>
          <p:nvPr/>
        </p:nvSpPr>
        <p:spPr>
          <a:xfrm>
            <a:off x="0" y="593776"/>
            <a:ext cx="17958796" cy="2542677"/>
          </a:xfrm>
          <a:prstGeom prst="rect">
            <a:avLst/>
          </a:prstGeom>
          <a:noFill/>
        </p:spPr>
        <p:txBody>
          <a:bodyPr wrap="square" lIns="1185030" tIns="592515" rIns="1185030" bIns="592515">
            <a:spAutoFit/>
          </a:bodyPr>
          <a:lstStyle/>
          <a:p>
            <a:pPr algn="ctr"/>
            <a:r>
              <a:rPr lang="en-US" sz="8800" dirty="0">
                <a:ln w="0"/>
                <a:solidFill>
                  <a:srgbClr val="75207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Teaching the MYP Way</a:t>
            </a:r>
            <a:endParaRPr lang="en-US" sz="8800" dirty="0">
              <a:ln w="0"/>
              <a:solidFill>
                <a:srgbClr val="75207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earJoe 5 CASUAL PRO" panose="02000000000000000000" pitchFamily="2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0" y="3036190"/>
            <a:ext cx="17958796" cy="1120357"/>
          </a:xfrm>
          <a:prstGeom prst="rect">
            <a:avLst/>
          </a:prstGeom>
          <a:noFill/>
        </p:spPr>
        <p:txBody>
          <a:bodyPr wrap="square" lIns="499923" tIns="249961" rIns="499923" bIns="249961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75207E"/>
                </a:solidFill>
                <a:latin typeface="Source Sans Pro" panose="020B0503030403020204" pitchFamily="34" charset="0"/>
              </a:rPr>
              <a:t>27 November 2021</a:t>
            </a:r>
            <a:endParaRPr lang="en-IN" sz="4000" dirty="0">
              <a:ln w="0"/>
              <a:solidFill>
                <a:srgbClr val="75207E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71600D9-C0B4-41D0-981A-A3B2D67902D6}"/>
              </a:ext>
            </a:extLst>
          </p:cNvPr>
          <p:cNvSpPr txBox="1"/>
          <p:nvPr/>
        </p:nvSpPr>
        <p:spPr>
          <a:xfrm>
            <a:off x="-103887" y="2409717"/>
            <a:ext cx="181665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>
                <a:solidFill>
                  <a:schemeClr val="bg1"/>
                </a:solidFill>
                <a:latin typeface="dearJoe5CASUAL-P" panose="02000000000000000000" pitchFamily="2" charset="0"/>
              </a:rPr>
              <a:t>Classroom Strategies </a:t>
            </a:r>
            <a:r>
              <a:rPr lang="en-US" sz="5400" dirty="0">
                <a:solidFill>
                  <a:schemeClr val="bg1"/>
                </a:solidFill>
                <a:latin typeface="dearJoe5CASUAL-P" panose="02000000000000000000" pitchFamily="2" charset="0"/>
              </a:rPr>
              <a:t>and Assessments</a:t>
            </a:r>
            <a:endParaRPr lang="en-IN" sz="54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087" y="907608"/>
            <a:ext cx="4429563" cy="29558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9099"/>
          <a:stretch/>
        </p:blipFill>
        <p:spPr>
          <a:xfrm>
            <a:off x="1707646" y="5645427"/>
            <a:ext cx="3358723" cy="3315061"/>
          </a:xfrm>
          <a:prstGeom prst="rect">
            <a:avLst/>
          </a:prstGeom>
          <a:ln w="76200">
            <a:solidFill>
              <a:srgbClr val="75207E"/>
            </a:solidFill>
          </a:ln>
        </p:spPr>
      </p:pic>
      <p:pic>
        <p:nvPicPr>
          <p:cNvPr id="27" name="Picture 26" descr="A picture containing person, clothing, smiling, posing&#10;&#10;Description automatically generated">
            <a:extLst>
              <a:ext uri="{FF2B5EF4-FFF2-40B4-BE49-F238E27FC236}">
                <a16:creationId xmlns:a16="http://schemas.microsoft.com/office/drawing/2014/main" id="{2D23F22A-625E-4F37-9B97-10ACB8C2DF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5" r="-5430" b="10691"/>
          <a:stretch/>
        </p:blipFill>
        <p:spPr>
          <a:xfrm>
            <a:off x="12726934" y="5683128"/>
            <a:ext cx="3526425" cy="3305896"/>
          </a:xfrm>
          <a:prstGeom prst="rect">
            <a:avLst/>
          </a:prstGeom>
          <a:ln w="76200">
            <a:solidFill>
              <a:srgbClr val="75207E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C14C23-15B7-4689-95E9-0F5BDDD743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806" b="22860"/>
          <a:stretch/>
        </p:blipFill>
        <p:spPr>
          <a:xfrm>
            <a:off x="1712709" y="11133984"/>
            <a:ext cx="3430888" cy="3294427"/>
          </a:xfrm>
          <a:prstGeom prst="rect">
            <a:avLst/>
          </a:prstGeom>
          <a:ln w="76200">
            <a:solidFill>
              <a:srgbClr val="75207E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62ECAE-908A-4954-AA68-F1CF67545C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849" b="3064"/>
          <a:stretch/>
        </p:blipFill>
        <p:spPr>
          <a:xfrm>
            <a:off x="12785365" y="11133984"/>
            <a:ext cx="3364331" cy="3294427"/>
          </a:xfrm>
          <a:prstGeom prst="rect">
            <a:avLst/>
          </a:prstGeom>
          <a:ln w="76200">
            <a:solidFill>
              <a:srgbClr val="75207E"/>
            </a:solidFill>
          </a:ln>
        </p:spPr>
      </p:pic>
      <p:pic>
        <p:nvPicPr>
          <p:cNvPr id="32" name="Jiten.jpg" descr="Jiten.jpg"/>
          <p:cNvPicPr>
            <a:picLocks noChangeAspect="1"/>
          </p:cNvPicPr>
          <p:nvPr/>
        </p:nvPicPr>
        <p:blipFill rotWithShape="1">
          <a:blip r:embed="rId8"/>
          <a:srcRect l="15503" t="7168" r="10496" b="23467"/>
          <a:stretch/>
        </p:blipFill>
        <p:spPr>
          <a:xfrm>
            <a:off x="7406084" y="5692519"/>
            <a:ext cx="3250514" cy="3250514"/>
          </a:xfrm>
          <a:prstGeom prst="rect">
            <a:avLst/>
          </a:prstGeom>
          <a:noFill/>
          <a:ln w="76200">
            <a:solidFill>
              <a:srgbClr val="75207E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-103887" y="4461588"/>
            <a:ext cx="18104207" cy="1120357"/>
          </a:xfrm>
          <a:prstGeom prst="rect">
            <a:avLst/>
          </a:prstGeom>
          <a:noFill/>
        </p:spPr>
        <p:txBody>
          <a:bodyPr wrap="square" lIns="499923" tIns="249961" rIns="499923" bIns="249961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75207E"/>
                </a:solidFill>
                <a:latin typeface="Source Sans Pro" panose="020B0503030403020204" pitchFamily="34" charset="0"/>
              </a:rPr>
              <a:t>Meet the IB Workshop Leaders </a:t>
            </a:r>
            <a:endParaRPr lang="en-IN" sz="4000" b="1" dirty="0">
              <a:ln w="0"/>
              <a:solidFill>
                <a:srgbClr val="752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74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976</TotalTime>
  <Words>92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dearJoe 5 CASUAL PRO</vt:lpstr>
      <vt:lpstr>dearJoe5CASUAL-P</vt:lpstr>
      <vt:lpstr>Source Sans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Karunakar Mittagadupula</dc:creator>
  <cp:lastModifiedBy>Hariharan Vijai Kumar</cp:lastModifiedBy>
  <cp:revision>113</cp:revision>
  <dcterms:created xsi:type="dcterms:W3CDTF">2020-06-09T07:05:15Z</dcterms:created>
  <dcterms:modified xsi:type="dcterms:W3CDTF">2021-11-09T06:41:41Z</dcterms:modified>
</cp:coreProperties>
</file>