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C4CF"/>
    <a:srgbClr val="4AD3DC"/>
    <a:srgbClr val="4CD9E2"/>
    <a:srgbClr val="8AE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5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39978-9A80-4E59-A696-989FF64D7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955A5-84E1-4E3F-AB49-7A272EECF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3413B-F085-415D-8538-88F2878F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A2E89-A000-490B-BC51-11EEE389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B492-0ECF-45F1-BBA1-0ADBB5D5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55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3E5D-6335-45B3-A8A1-B1B4DD34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430D6-472D-45E7-AE11-C966C0C0A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B2EF-FEF7-4414-82EC-69101017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1CFAF-0E2E-4D1D-99C5-D32D0EC6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4D497-6654-4F21-9068-708436AF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35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EDBBB1-25DD-491A-A4F7-365E3EB27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D55CC-4BA6-453D-A16C-F0A3AFDA2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077A7-5F7F-45C7-BC3A-65A3B4EF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6B94A-1190-45DE-AB58-54EAECE5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2C1FB-52EE-4248-859E-CAE995BF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809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NAE_PPT_Inside - Groove Lin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685800"/>
            <a:ext cx="12192001" cy="641350"/>
          </a:xfrm>
          <a:prstGeom prst="rect">
            <a:avLst/>
          </a:prstGeom>
        </p:spPr>
      </p:pic>
      <p:pic>
        <p:nvPicPr>
          <p:cNvPr id="10" name="Picture 9" descr="NAE_PPT for PNG_Inside - Groove Line Bottom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78739"/>
            <a:ext cx="12192000" cy="64135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08893" y="302174"/>
            <a:ext cx="10363200" cy="572961"/>
          </a:xfrm>
        </p:spPr>
        <p:txBody>
          <a:bodyPr anchor="t">
            <a:noAutofit/>
          </a:bodyPr>
          <a:lstStyle>
            <a:lvl1pPr algn="l">
              <a:defRPr sz="2800" b="0" i="0" cap="none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32803" y="1828800"/>
            <a:ext cx="11049599" cy="43434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49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 i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>
                <a:solidFill>
                  <a:srgbClr val="FFFFFF">
                    <a:lumMod val="50000"/>
                  </a:srgbClr>
                </a:solidFill>
              </a:rPr>
              <a:t>Title goes here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4928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21E416C-82ED-5C4D-8976-6F0E4F2B1DC2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532802" y="6492878"/>
            <a:ext cx="3213148" cy="365125"/>
          </a:xfrm>
          <a:prstGeom prst="rect">
            <a:avLst/>
          </a:prstGeom>
        </p:spPr>
        <p:txBody>
          <a:bodyPr anchor="ctr" anchorCtr="1"/>
          <a:lstStyle>
            <a:lvl1pPr algn="ctr" fontAlgn="ctr">
              <a:defRPr sz="1100"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3592A03-F3E3-4A76-A490-129504D19209}" type="datetime3">
              <a:rPr lang="en-HK" smtClean="0">
                <a:solidFill>
                  <a:srgbClr val="FFFFFF">
                    <a:lumMod val="50000"/>
                  </a:srgbClr>
                </a:solidFill>
              </a:rPr>
              <a:pPr/>
              <a:t>2 September 2021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33400" y="1431629"/>
            <a:ext cx="11049000" cy="29063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447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5B895-1F95-414D-BF6C-608E2375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3125E-2626-4C9A-8366-5A34F1689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F8A62-949E-40BB-A158-DF9B0303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6C5E3-359A-4EEE-8456-AA6B25B83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55CA-773B-42B8-A5B7-3A0BED71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131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B79B-40B1-4EB2-8E8B-5BCC18738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A2471-F186-4158-8E16-386F5BC60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187EB-CD5C-4379-ACCB-C2CB8F06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81C8-FACF-4E7E-A86A-95CF646D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B1996-4CD7-4240-9F52-BA88CE88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357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B3A1-FDD4-47EB-B5CD-660FDE12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9B746-6D86-464F-BFB4-67C839EB7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DC910-6DCB-4EC4-BB6F-470BDA967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38FBD-4A19-47C9-A0C0-21596EBD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216E1-BAFC-4405-8E22-B90AF9861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23117-A507-4BC9-90EC-C20EA5B8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85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2F050-3CE2-491F-96EA-C5239420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4A3C1-A07F-48FB-A31E-2B1AE9F3D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C5665-F732-4C6E-AABA-ADE11EF1E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23DCD6-AE69-497C-933E-162856861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1A79EE-6067-4972-9D09-0A7AEC679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5BA88-8262-4C52-9BE4-BCAB3C70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0F919-0541-4E96-9083-113B5AC4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884A1C-BB36-4A68-BD0C-E8DF5B5B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36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F3D31-EF1E-4E9A-A67F-AC6A97A9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8BACE-AA77-4595-AE99-3ACF3FD7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62634-DE24-4CD0-B4E2-45C59A197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89FCE-8035-49E6-95B5-5FC20F1E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B7B7-063F-418F-B5D0-B8810A58D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A89CB-994D-4C3D-90DC-B0EDD8FC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48B7B-5D10-468C-ADFD-3205000E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52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0695D-8D7D-43D7-86D4-07CFEE20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27C4B-37C2-4138-A809-90C98F894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9087F0-FD1A-4F4C-BB6D-BE348CB33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547CB-0A4A-4450-BAC2-4A71D979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0CBB6-129F-42BE-A951-1D7E6824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14ED3-F418-4C08-9933-0450D97F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66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77DB-B67C-4066-BB8E-6C296958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4776D-F49F-4D99-AF4C-DB086AC38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43C4BA-4659-443D-9625-13BC19BF4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AEC12-C926-4A0B-8967-BA660CB5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E24C-A88D-4142-BA94-F95C3B4E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D3F4A-2695-4295-82DB-1B685AB9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26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A1259-67E3-4F91-BEE2-1DBCA819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F80F7-33AD-4DEA-A6D3-BD8B5CF23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C9C89-077F-4794-A3FB-0717E03AA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1AFE-E5E9-4EE5-92A4-C46687FB64B2}" type="datetimeFigureOut">
              <a:rPr lang="en-IN" smtClean="0"/>
              <a:t>02-09-2021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C90F2-092B-4F5E-BCC6-3B15304CF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6C0D5-8F81-4F4B-AB11-2C627B6F7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A921-9709-49DC-9C58-C101A54BD5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708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C4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93FB-154F-4724-A302-F1E4DA2A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58" y="5619900"/>
            <a:ext cx="10363200" cy="572961"/>
          </a:xfrm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dearJoe 5 CASUAL PRO" panose="02000000000000000000" pitchFamily="50" charset="0"/>
              </a:rPr>
              <a:t>Be ambitious</a:t>
            </a:r>
            <a:endParaRPr lang="en-IN" sz="6000" dirty="0">
              <a:solidFill>
                <a:schemeClr val="bg1"/>
              </a:solidFill>
              <a:latin typeface="dearJoe 5 CASUAL PRO" panose="02000000000000000000" pitchFamily="50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74403-3F0A-4627-B9A9-226A5B26D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1E416C-82ED-5C4D-8976-6F0E4F2B1DC2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1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94F92-FB90-49B3-9020-6C3E34B8DEA0}"/>
              </a:ext>
            </a:extLst>
          </p:cNvPr>
          <p:cNvSpPr txBox="1"/>
          <p:nvPr/>
        </p:nvSpPr>
        <p:spPr>
          <a:xfrm>
            <a:off x="0" y="93699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Sketch your thoughts here….</a:t>
            </a:r>
            <a:endParaRPr lang="en-IN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C335B1-18A3-4045-8FA3-FB754D983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773" y="950003"/>
            <a:ext cx="958696" cy="9586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B8FF35-2BEA-4EE3-8ED9-D4D1CBA2D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798" y="5603093"/>
            <a:ext cx="900686" cy="9006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6EBD70-03FA-4E67-AC85-55C68B83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41" y="3138402"/>
            <a:ext cx="770480" cy="7704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27D639-10D9-4A5F-9C01-CB7E6C0A13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536" y="4001596"/>
            <a:ext cx="1309234" cy="1309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979FFD8-B433-464C-9420-69803080F4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88580">
            <a:off x="11019310" y="1912970"/>
            <a:ext cx="1422129" cy="142212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52C0800-D22F-4853-B90A-589A94116B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443" y="3445851"/>
            <a:ext cx="1318933" cy="15637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F4BA5CF-72C1-458F-B38D-73027D6CDE2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63" b="53938"/>
          <a:stretch/>
        </p:blipFill>
        <p:spPr>
          <a:xfrm rot="20357011">
            <a:off x="9919334" y="5068230"/>
            <a:ext cx="1093107" cy="167629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7F9F055-B1A8-4881-B17C-6CB1F44044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432" y="5425332"/>
            <a:ext cx="917537" cy="9175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5371A6-5501-4002-8070-7965AD0E8F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51" y="1057990"/>
            <a:ext cx="1127464" cy="112746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ED9FA8D-86A7-453B-989C-7C676A2B2B3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388" y="5425332"/>
            <a:ext cx="1256208" cy="125620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3EBC286-49BD-4B7A-AF78-7791F640FB2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069" y="5557420"/>
            <a:ext cx="905431" cy="90543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9CF5E53-A503-4843-9398-E46B57971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960" y="5619900"/>
            <a:ext cx="905431" cy="90543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03B982F-6DC1-4E2C-B04B-1A6D1F17E82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982" y="5619900"/>
            <a:ext cx="770480" cy="77048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D78DFC6-09C3-46FA-8AC3-B997E3507CB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7934"/>
            <a:ext cx="770480" cy="770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99396F-2006-40E1-A312-4EC59F4E0AE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7505" y="-595341"/>
            <a:ext cx="5162646" cy="203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9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dearJoe 5 CASUAL PRO</vt:lpstr>
      <vt:lpstr>Source Sans Pro</vt:lpstr>
      <vt:lpstr>Office Theme</vt:lpstr>
      <vt:lpstr>Be ambitious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Romana Khan</dc:creator>
  <cp:lastModifiedBy>Romana Khan</cp:lastModifiedBy>
  <cp:revision>4</cp:revision>
  <dcterms:created xsi:type="dcterms:W3CDTF">2021-09-01T07:37:24Z</dcterms:created>
  <dcterms:modified xsi:type="dcterms:W3CDTF">2021-09-02T07:27:46Z</dcterms:modified>
</cp:coreProperties>
</file>